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9" r:id="rId3"/>
    <p:sldId id="283" r:id="rId4"/>
    <p:sldId id="258" r:id="rId5"/>
    <p:sldId id="280" r:id="rId6"/>
    <p:sldId id="260" r:id="rId7"/>
    <p:sldId id="261" r:id="rId8"/>
    <p:sldId id="277" r:id="rId9"/>
    <p:sldId id="263" r:id="rId10"/>
    <p:sldId id="265" r:id="rId11"/>
    <p:sldId id="284" r:id="rId12"/>
    <p:sldId id="266" r:id="rId13"/>
    <p:sldId id="267" r:id="rId14"/>
    <p:sldId id="281" r:id="rId15"/>
    <p:sldId id="269" r:id="rId16"/>
    <p:sldId id="271" r:id="rId17"/>
    <p:sldId id="286" r:id="rId18"/>
    <p:sldId id="28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16D"/>
    <a:srgbClr val="007033"/>
    <a:srgbClr val="762490"/>
    <a:srgbClr val="C05B08"/>
    <a:srgbClr val="D16309"/>
    <a:srgbClr val="A4148F"/>
    <a:srgbClr val="6D111A"/>
    <a:srgbClr val="920000"/>
    <a:srgbClr val="8D2344"/>
    <a:srgbClr val="003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94647" autoAdjust="0"/>
  </p:normalViewPr>
  <p:slideViewPr>
    <p:cSldViewPr>
      <p:cViewPr varScale="1">
        <p:scale>
          <a:sx n="82" d="100"/>
          <a:sy n="82" d="100"/>
        </p:scale>
        <p:origin x="124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3494EA9-E348-4CEA-8DC7-324E5877CAAD}" type="datetimeFigureOut">
              <a:rPr lang="en-US"/>
              <a:pPr>
                <a:defRPr/>
              </a:pPr>
              <a:t>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56123EA-3F7E-47E1-AC68-7DFE9B180E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E81BD2-49AD-49E5-A307-443213FCCDE8}" type="datetimeFigureOut">
              <a:rPr lang="en-US"/>
              <a:pPr>
                <a:defRPr/>
              </a:pPr>
              <a:t>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4BB1AA-931F-41F4-93F3-F8B039FA18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459129-0E4C-4264-AA6C-C21AC4EAB58A}" type="datetimeFigureOut">
              <a:rPr lang="en-US"/>
              <a:pPr>
                <a:defRPr/>
              </a:pPr>
              <a:t>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F536F-927E-48FE-B9BC-71DC77281B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F7CA3F-8C8A-4E0E-BF88-779880D743A6}" type="datetimeFigureOut">
              <a:rPr lang="en-US"/>
              <a:pPr>
                <a:defRPr/>
              </a:pPr>
              <a:t>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103E9C-B140-4629-B9BC-34B393804B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DB6624-E835-4A00-BE26-09BC83CF2817}" type="datetimeFigureOut">
              <a:rPr lang="en-US"/>
              <a:pPr>
                <a:defRPr/>
              </a:pPr>
              <a:t>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F9072-EB5B-4F06-B61C-C11B6C4379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84BD6C-04DE-4986-8A0D-49240BEF069D}" type="datetimeFigureOut">
              <a:rPr lang="en-US"/>
              <a:pPr>
                <a:defRPr/>
              </a:pPr>
              <a:t>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272978-9D70-4AB8-962F-F3C2012BEC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03B2574-CC2A-41C3-A930-FA4CD49D85AF}" type="datetimeFigureOut">
              <a:rPr lang="en-US"/>
              <a:pPr>
                <a:defRPr/>
              </a:pPr>
              <a:t>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53D19-45F4-49B5-9933-18CD15F34D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5BE322-4F51-4E71-A0A9-A142B24604E2}" type="datetimeFigureOut">
              <a:rPr lang="en-US"/>
              <a:pPr>
                <a:defRPr/>
              </a:pPr>
              <a:t>1/1/2023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310A9C-A280-47DA-B0A5-6C808F62D1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B2080-F2C9-4A3D-8F52-46BA6CFE6AD7}" type="datetimeFigureOut">
              <a:rPr lang="en-US"/>
              <a:pPr>
                <a:defRPr/>
              </a:pPr>
              <a:t>1/1/2023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60BF03-3DF7-4ED9-B976-1768020F1F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54A2C9-E745-4560-BE74-AA876C13431D}" type="datetimeFigureOut">
              <a:rPr lang="en-US"/>
              <a:pPr>
                <a:defRPr/>
              </a:pPr>
              <a:t>1/1/2023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930CC6-A7CA-463A-A31B-4923E31B3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34895E-0817-42C3-B0F2-5B7C77F2D791}" type="datetimeFigureOut">
              <a:rPr lang="en-US"/>
              <a:pPr>
                <a:defRPr/>
              </a:pPr>
              <a:t>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DD7F12-1FE1-4D43-B112-E021A07945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981FED-394C-4826-9568-CDEC33424F92}" type="datetimeFigureOut">
              <a:rPr lang="en-US"/>
              <a:pPr>
                <a:defRPr/>
              </a:pPr>
              <a:t>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1C526A-4D44-41E0-8D04-5F4E06E383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C5E30E5-040F-4283-8BC6-5031D8584F25}" type="datetimeFigureOut">
              <a:rPr lang="en-US"/>
              <a:pPr>
                <a:defRPr/>
              </a:pPr>
              <a:t>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B519FFD-94EE-4429-BEF9-53E93419B1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ildrenafterdivorce.com/" TargetMode="External"/><Relationship Id="rId2" Type="http://schemas.openxmlformats.org/officeDocument/2006/relationships/slideLayout" Target="../slideLayouts/slideLayout1.xml"/><Relationship Id="rId1" Type="http://schemas.openxmlformats.org/officeDocument/2006/relationships/audio" Target="file:///C:\Documents%20and%20Settings\Owner\Desktop\Presentation1_narration\slide256\PFP_narr0.mp3"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www.biblehome.org/pdf/setdiv/nd9kj.pdf" TargetMode="External"/><Relationship Id="rId3" Type="http://schemas.openxmlformats.org/officeDocument/2006/relationships/slide" Target="slide3.xml"/><Relationship Id="rId7" Type="http://schemas.openxmlformats.org/officeDocument/2006/relationships/hyperlink" Target="http://www.biblehome.org/" TargetMode="External"/><Relationship Id="rId2" Type="http://schemas.openxmlformats.org/officeDocument/2006/relationships/hyperlink" Target="http://www.bibleparent.com/" TargetMode="External"/><Relationship Id="rId1" Type="http://schemas.openxmlformats.org/officeDocument/2006/relationships/slideLayout" Target="../slideLayouts/slideLayout8.xml"/><Relationship Id="rId6" Type="http://schemas.openxmlformats.org/officeDocument/2006/relationships/hyperlink" Target="http://www.biblehome.org/pdf/setdiv/nd1kj.pdf" TargetMode="External"/><Relationship Id="rId5" Type="http://schemas.openxmlformats.org/officeDocument/2006/relationships/hyperlink" Target="http://www.biblehome.org/pdf/setfam/family1kj.pdf" TargetMode="External"/><Relationship Id="rId4" Type="http://schemas.openxmlformats.org/officeDocument/2006/relationships/hyperlink" Target="http://www.biblehome.org/pdf/setdiv/nd9net.pdf" TargetMode="Externa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www.biblehome.org/pdf/setdiv/nd10net.pdf" TargetMode="External"/><Relationship Id="rId7"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hyperlink" Target="http://www.biblehome.org/" TargetMode="External"/><Relationship Id="rId5" Type="http://schemas.openxmlformats.org/officeDocument/2006/relationships/hyperlink" Target="http://www.biblehome.org/pdf/setdiv/nd10kj.pdf" TargetMode="External"/><Relationship Id="rId4" Type="http://schemas.openxmlformats.org/officeDocument/2006/relationships/hyperlink" Target="http://www.biblehome.org/pdf/setfam/family1kj.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biblehome.org/pdf/setdiv/nd11net.pdf" TargetMode="External"/><Relationship Id="rId7" Type="http://schemas.openxmlformats.org/officeDocument/2006/relationships/hyperlink" Target="http://www.biblehome.org/pdf/setdiv/nd11kj.pdf" TargetMode="Externa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hyperlink" Target="http://www.biblehome.org" TargetMode="External"/><Relationship Id="rId5" Type="http://schemas.openxmlformats.org/officeDocument/2006/relationships/hyperlink" Target="http://www.biblehome.org/pdf/setdiv/nd1kj.pdf" TargetMode="External"/><Relationship Id="rId4" Type="http://schemas.openxmlformats.org/officeDocument/2006/relationships/hyperlink" Target="http://www.biblehome.org/pdf/setfam/family1kj.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biblehome.org/pdf/setdiv/nd12net.pdf" TargetMode="Externa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hyperlink" Target="http://www.biblehome.org/pdf/setdiv/nd12kj.pdf" TargetMode="External"/><Relationship Id="rId4" Type="http://schemas.openxmlformats.org/officeDocument/2006/relationships/hyperlink" Target="http://www.biblehome.org/pdf/setfam/family1kj.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biblehome.org/pdf/setdiv/nd13net.pdf" TargetMode="External"/><Relationship Id="rId7" Type="http://schemas.openxmlformats.org/officeDocument/2006/relationships/hyperlink" Target="http://www.biblehome.org/pdf/setdiv/nd13kj.pdf" TargetMode="Externa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www.biblehome.org" TargetMode="External"/><Relationship Id="rId5" Type="http://schemas.openxmlformats.org/officeDocument/2006/relationships/hyperlink" Target="http://www.biblehome.org/pdf/setdiv/nd1kj.pdf" TargetMode="External"/><Relationship Id="rId4" Type="http://schemas.openxmlformats.org/officeDocument/2006/relationships/hyperlink" Target="http://www.biblehome.org/pdf/setfam/family1kj.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biblehome.org/pdf/setdiv/nd14net.pdf" TargetMode="External"/><Relationship Id="rId7"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hyperlink" Target="http://www.biblehome.org/pdf/setdiv/nd14kj.pdf" TargetMode="External"/><Relationship Id="rId5" Type="http://schemas.openxmlformats.org/officeDocument/2006/relationships/hyperlink" Target="http://www.biblehome.org/pdf/setdiv/nd1kj.pdf" TargetMode="External"/><Relationship Id="rId4" Type="http://schemas.openxmlformats.org/officeDocument/2006/relationships/hyperlink" Target="http://www.biblehome.org/pdf/setfam/family1kj.pdf"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6.jpeg"/><Relationship Id="rId2" Type="http://schemas.openxmlformats.org/officeDocument/2006/relationships/hyperlink" Target="http://www.teachustopray.com/" TargetMode="External"/><Relationship Id="rId1" Type="http://schemas.openxmlformats.org/officeDocument/2006/relationships/slideLayout" Target="../slideLayouts/slideLayout8.xml"/><Relationship Id="rId6" Type="http://schemas.openxmlformats.org/officeDocument/2006/relationships/hyperlink" Target="http://www.biblehome.org/pdf/setdiv/nd15kj.pdf" TargetMode="External"/><Relationship Id="rId5" Type="http://schemas.openxmlformats.org/officeDocument/2006/relationships/hyperlink" Target="http://www.biblehome.org/pdf/setfam/family1kj.pdf" TargetMode="External"/><Relationship Id="rId4" Type="http://schemas.openxmlformats.org/officeDocument/2006/relationships/hyperlink" Target="http://www.biblehome.org/pdf/setdiv/nd15net.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biblehome.org/pdf/setdiv/nd5mnet.pdf" TargetMode="External"/><Relationship Id="rId7"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hyperlink" Target="http://www.biblehome.org" TargetMode="External"/><Relationship Id="rId5" Type="http://schemas.openxmlformats.org/officeDocument/2006/relationships/hyperlink" Target="http://www.biblehome.org/pdf/setdiv/nd5mkj.pdf" TargetMode="External"/><Relationship Id="rId4" Type="http://schemas.openxmlformats.org/officeDocument/2006/relationships/hyperlink" Target="http://www.biblehome.org/pdf/setfam/family1kj.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iblehome.org/" TargetMode="External"/><Relationship Id="rId2" Type="http://schemas.openxmlformats.org/officeDocument/2006/relationships/hyperlink" Target="http://www.homeword.ws/pay.asp" TargetMode="External"/><Relationship Id="rId1" Type="http://schemas.openxmlformats.org/officeDocument/2006/relationships/slideLayout" Target="../slideLayouts/slideLayout7.xml"/><Relationship Id="rId4" Type="http://schemas.openxmlformats.org/officeDocument/2006/relationships/hyperlink" Target="http://www.childrenafterdivorc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biblehome.org/pdf/setdiv/nd1net.pdf"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blessmyfamily.com/" TargetMode="External"/><Relationship Id="rId4" Type="http://schemas.openxmlformats.org/officeDocument/2006/relationships/hyperlink" Target="http://www.biblehome.org/pdf/setdiv/nd1kj.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biblehome.org/pdf/setdiv/nd2net.pdf"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biblehome.org/pdf/setdiv/nd2kj.pdf" TargetMode="External"/><Relationship Id="rId4" Type="http://schemas.openxmlformats.org/officeDocument/2006/relationships/hyperlink" Target="http://www.biblehome.org/pdf/setfam/family1kj.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iblehome.org/pdf/setdiv/nd3net.pdf" TargetMode="External"/><Relationship Id="rId7"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hyperlink" Target="http://www.biblehome.org/pdf/setdiv/nd3kj.pdf" TargetMode="External"/><Relationship Id="rId5" Type="http://schemas.openxmlformats.org/officeDocument/2006/relationships/hyperlink" Target="http://www.biblehome.org/" TargetMode="External"/><Relationship Id="rId4" Type="http://schemas.openxmlformats.org/officeDocument/2006/relationships/hyperlink" Target="http://www.biblehome.org/pdf/setdiv/nd1kj.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biblehome.org/pdf/setdiv/nd4net.pdf" TargetMode="External"/><Relationship Id="rId7"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www.biblehome.org/" TargetMode="External"/><Relationship Id="rId5" Type="http://schemas.openxmlformats.org/officeDocument/2006/relationships/hyperlink" Target="http://www.biblehome.org/pdf/setdiv/nd4kj.pdf" TargetMode="External"/><Relationship Id="rId4" Type="http://schemas.openxmlformats.org/officeDocument/2006/relationships/hyperlink" Target="http://www.biblehome.org/pdf/setfam/family1kj.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biblehome.org/pdf/setdiv/nd5kj.pdf" TargetMode="External"/><Relationship Id="rId3" Type="http://schemas.openxmlformats.org/officeDocument/2006/relationships/slide" Target="slide3.xml"/><Relationship Id="rId7" Type="http://schemas.openxmlformats.org/officeDocument/2006/relationships/hyperlink" Target="http://www.biblehome.org/" TargetMode="External"/><Relationship Id="rId2" Type="http://schemas.openxmlformats.org/officeDocument/2006/relationships/hyperlink" Target="http://www.bibleparent.com/" TargetMode="External"/><Relationship Id="rId1" Type="http://schemas.openxmlformats.org/officeDocument/2006/relationships/slideLayout" Target="../slideLayouts/slideLayout8.xml"/><Relationship Id="rId6" Type="http://schemas.openxmlformats.org/officeDocument/2006/relationships/hyperlink" Target="http://www.biblehome.org/pdf/setdiv/nd1kj.pdf" TargetMode="External"/><Relationship Id="rId5" Type="http://schemas.openxmlformats.org/officeDocument/2006/relationships/hyperlink" Target="http://www.biblehome.org/pdf/setfam/family1kj.pdf" TargetMode="External"/><Relationship Id="rId4" Type="http://schemas.openxmlformats.org/officeDocument/2006/relationships/hyperlink" Target="http://www.biblehome.org/pdf/setdiv/nd5net.pdf" TargetMode="Externa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biblehome.org/pdf/setdiv/nd1ne6.pdf" TargetMode="Externa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www.biblehome.org/pdf/setdiv/nd6kj.pdf" TargetMode="External"/><Relationship Id="rId4" Type="http://schemas.openxmlformats.org/officeDocument/2006/relationships/hyperlink" Target="http://www.biblehome.org/pdf/setfam/family1kj.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biblehome.org/pdf/setdiv/nd7kj.pdf" TargetMode="External"/><Relationship Id="rId3" Type="http://schemas.openxmlformats.org/officeDocument/2006/relationships/slide" Target="slide3.xml"/><Relationship Id="rId7" Type="http://schemas.openxmlformats.org/officeDocument/2006/relationships/hyperlink" Target="http://www.biblehome.org/" TargetMode="External"/><Relationship Id="rId2" Type="http://schemas.openxmlformats.org/officeDocument/2006/relationships/hyperlink" Target="http://www.teachustopray.com/" TargetMode="External"/><Relationship Id="rId1" Type="http://schemas.openxmlformats.org/officeDocument/2006/relationships/slideLayout" Target="../slideLayouts/slideLayout8.xml"/><Relationship Id="rId6" Type="http://schemas.openxmlformats.org/officeDocument/2006/relationships/hyperlink" Target="http://www.biblehome.org/pdf/setdiv/nd1kj.pdf" TargetMode="External"/><Relationship Id="rId5" Type="http://schemas.openxmlformats.org/officeDocument/2006/relationships/hyperlink" Target="http://www.biblehome.org/pdf/setfam/family1kj.pdf" TargetMode="External"/><Relationship Id="rId4" Type="http://schemas.openxmlformats.org/officeDocument/2006/relationships/hyperlink" Target="http://www.biblehome.org/pdf/setdiv/nd1ne7.pdf" TargetMode="Externa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hyperlink" Target="http://www.biblehome.org/pdf/setdiv/nd8kj.pdf" TargetMode="External"/><Relationship Id="rId3" Type="http://schemas.openxmlformats.org/officeDocument/2006/relationships/slide" Target="slide3.xml"/><Relationship Id="rId7" Type="http://schemas.openxmlformats.org/officeDocument/2006/relationships/hyperlink" Target="http://www.biblehome.org/" TargetMode="External"/><Relationship Id="rId2" Type="http://schemas.openxmlformats.org/officeDocument/2006/relationships/hyperlink" Target="http://www.blessmyfamily.com/" TargetMode="External"/><Relationship Id="rId1" Type="http://schemas.openxmlformats.org/officeDocument/2006/relationships/slideLayout" Target="../slideLayouts/slideLayout8.xml"/><Relationship Id="rId6" Type="http://schemas.openxmlformats.org/officeDocument/2006/relationships/hyperlink" Target="http://www.biblehome.org/pdf/setdiv/nd1kj.pdf" TargetMode="External"/><Relationship Id="rId5" Type="http://schemas.openxmlformats.org/officeDocument/2006/relationships/hyperlink" Target="http://www.biblehome.org/pdf/setfam/family1kj.pdf" TargetMode="External"/><Relationship Id="rId4" Type="http://schemas.openxmlformats.org/officeDocument/2006/relationships/hyperlink" Target="http://www.biblehome.org/pdf/setdiv/nd8net.pdf"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28600"/>
            <a:ext cx="8686800" cy="4038600"/>
          </a:xfrm>
        </p:spPr>
        <p:txBody>
          <a:bodyPr/>
          <a:lstStyle/>
          <a:p>
            <a:r>
              <a:rPr lang="en-US" sz="2200" b="1" dirty="0">
                <a:solidFill>
                  <a:srgbClr val="007033"/>
                </a:solidFill>
                <a:latin typeface="Times New Roman" pitchFamily="18" charset="0"/>
                <a:cs typeface="Times New Roman" pitchFamily="18" charset="0"/>
              </a:rPr>
              <a:t>The years of life lost to the children of divorce (in the United States Alone) is the same as repeating the Oklahoma City Bombing 1,500 times a day every day of the year. </a:t>
            </a:r>
            <a:br>
              <a:rPr lang="en-US" sz="2200" b="1" dirty="0">
                <a:solidFill>
                  <a:srgbClr val="007033"/>
                </a:solidFill>
                <a:latin typeface="Times New Roman" pitchFamily="18" charset="0"/>
                <a:cs typeface="Times New Roman" pitchFamily="18" charset="0"/>
              </a:rPr>
            </a:br>
            <a:r>
              <a:rPr lang="en-US" sz="2200" b="1" dirty="0">
                <a:solidFill>
                  <a:srgbClr val="C00000"/>
                </a:solidFill>
                <a:latin typeface="Times New Roman" pitchFamily="18" charset="0"/>
                <a:cs typeface="Times New Roman" pitchFamily="18" charset="0"/>
              </a:rPr>
              <a:t>We hope and pray your church will reach out to these children.</a:t>
            </a:r>
            <a:br>
              <a:rPr lang="en-US" sz="2200" b="1" dirty="0">
                <a:solidFill>
                  <a:srgbClr val="C00000"/>
                </a:solidFill>
                <a:latin typeface="Times New Roman" pitchFamily="18" charset="0"/>
                <a:cs typeface="Times New Roman" pitchFamily="18" charset="0"/>
              </a:rPr>
            </a:br>
            <a:r>
              <a:rPr lang="en-US" sz="2200" b="1" dirty="0">
                <a:solidFill>
                  <a:srgbClr val="D16309"/>
                </a:solidFill>
                <a:latin typeface="Times New Roman" pitchFamily="18" charset="0"/>
                <a:cs typeface="Times New Roman" pitchFamily="18" charset="0"/>
              </a:rPr>
              <a:t>We pray also that your Sunday School leaders forward this slide show to one another and  visit </a:t>
            </a:r>
            <a:r>
              <a:rPr lang="en-US" sz="2200" b="1" dirty="0">
                <a:solidFill>
                  <a:srgbClr val="C00000"/>
                </a:solidFill>
                <a:latin typeface="Times New Roman" pitchFamily="18" charset="0"/>
                <a:cs typeface="Times New Roman" pitchFamily="18" charset="0"/>
                <a:hlinkClick r:id="rId3"/>
              </a:rPr>
              <a:t>www.childrenafterdivorce.com</a:t>
            </a:r>
            <a:r>
              <a:rPr lang="en-US" sz="2200" b="1" dirty="0">
                <a:solidFill>
                  <a:srgbClr val="C00000"/>
                </a:solidFill>
                <a:latin typeface="Times New Roman" pitchFamily="18" charset="0"/>
                <a:cs typeface="Times New Roman" pitchFamily="18" charset="0"/>
              </a:rPr>
              <a:t> </a:t>
            </a:r>
            <a:br>
              <a:rPr lang="en-US" sz="2200" b="1" dirty="0">
                <a:solidFill>
                  <a:srgbClr val="C00000"/>
                </a:solidFill>
                <a:latin typeface="Times New Roman" pitchFamily="18" charset="0"/>
                <a:cs typeface="Times New Roman" pitchFamily="18" charset="0"/>
              </a:rPr>
            </a:br>
            <a:br>
              <a:rPr lang="en-US" sz="1100" b="1" dirty="0">
                <a:solidFill>
                  <a:srgbClr val="C00000"/>
                </a:solidFill>
                <a:latin typeface="Times New Roman" pitchFamily="18" charset="0"/>
                <a:cs typeface="Times New Roman" pitchFamily="18" charset="0"/>
              </a:rPr>
            </a:br>
            <a:r>
              <a:rPr lang="en-US" sz="2200" b="1" dirty="0">
                <a:solidFill>
                  <a:srgbClr val="4C216D"/>
                </a:solidFill>
                <a:latin typeface="Times New Roman" pitchFamily="18" charset="0"/>
                <a:cs typeface="Times New Roman" pitchFamily="18" charset="0"/>
              </a:rPr>
              <a:t>This month’s coloring book is:</a:t>
            </a:r>
            <a:br>
              <a:rPr lang="en-US" sz="2200" b="1" dirty="0">
                <a:solidFill>
                  <a:srgbClr val="4C216D"/>
                </a:solidFill>
                <a:latin typeface="Times New Roman" pitchFamily="18" charset="0"/>
                <a:cs typeface="Times New Roman" pitchFamily="18" charset="0"/>
              </a:rPr>
            </a:br>
            <a:r>
              <a:rPr lang="en-US" sz="4000" b="1" dirty="0">
                <a:solidFill>
                  <a:srgbClr val="5F2987"/>
                </a:solidFill>
                <a:latin typeface="Times New Roman" pitchFamily="18" charset="0"/>
                <a:cs typeface="Times New Roman" pitchFamily="18" charset="0"/>
              </a:rPr>
              <a:t> </a:t>
            </a:r>
            <a:r>
              <a:rPr lang="en-US" sz="4000" b="1" dirty="0">
                <a:solidFill>
                  <a:srgbClr val="762490"/>
                </a:solidFill>
                <a:latin typeface="Times New Roman" pitchFamily="18" charset="0"/>
                <a:cs typeface="Times New Roman" pitchFamily="18" charset="0"/>
              </a:rPr>
              <a:t>“God’s Healing for the Children of Divorce”</a:t>
            </a:r>
          </a:p>
        </p:txBody>
      </p:sp>
      <p:sp>
        <p:nvSpPr>
          <p:cNvPr id="3" name="Subtitle 2"/>
          <p:cNvSpPr>
            <a:spLocks noGrp="1"/>
          </p:cNvSpPr>
          <p:nvPr>
            <p:ph type="subTitle" idx="1"/>
          </p:nvPr>
        </p:nvSpPr>
        <p:spPr>
          <a:xfrm>
            <a:off x="381000" y="4343400"/>
            <a:ext cx="8534400" cy="2286000"/>
          </a:xfrm>
        </p:spPr>
        <p:txBody>
          <a:bodyPr rtlCol="0">
            <a:noAutofit/>
          </a:bodyPr>
          <a:lstStyle/>
          <a:p>
            <a:pPr fontAlgn="auto">
              <a:spcAft>
                <a:spcPts val="0"/>
              </a:spcAft>
              <a:buFont typeface="Arial" pitchFamily="34" charset="0"/>
              <a:buNone/>
              <a:defRPr/>
            </a:pPr>
            <a:r>
              <a:rPr lang="en-US" sz="1800" b="1" dirty="0">
                <a:solidFill>
                  <a:srgbClr val="007033"/>
                </a:solidFill>
                <a:latin typeface="Times New Roman" pitchFamily="18" charset="0"/>
                <a:cs typeface="Times New Roman" pitchFamily="18" charset="0"/>
              </a:rPr>
              <a:t>Click any image to download/print that page. </a:t>
            </a:r>
          </a:p>
          <a:p>
            <a:pPr fontAlgn="auto">
              <a:spcAft>
                <a:spcPts val="0"/>
              </a:spcAft>
              <a:buFont typeface="Arial" pitchFamily="34" charset="0"/>
              <a:buNone/>
              <a:defRPr/>
            </a:pPr>
            <a:r>
              <a:rPr lang="en-US" sz="1800" b="1" dirty="0">
                <a:solidFill>
                  <a:srgbClr val="007033"/>
                </a:solidFill>
                <a:latin typeface="Times New Roman" pitchFamily="18" charset="0"/>
                <a:cs typeface="Times New Roman" pitchFamily="18" charset="0"/>
              </a:rPr>
              <a:t>Click the links for even more Coloring Projects.</a:t>
            </a:r>
          </a:p>
          <a:p>
            <a:pPr fontAlgn="auto">
              <a:spcAft>
                <a:spcPts val="0"/>
              </a:spcAft>
              <a:defRPr/>
            </a:pPr>
            <a:r>
              <a:rPr lang="en-US" sz="2200" b="1" dirty="0">
                <a:solidFill>
                  <a:srgbClr val="7F2372"/>
                </a:solidFill>
                <a:latin typeface="Times New Roman" pitchFamily="18" charset="0"/>
                <a:cs typeface="Times New Roman" pitchFamily="18" charset="0"/>
              </a:rPr>
              <a:t>Use the arrows or click the outside edge of a slide to turn the page.</a:t>
            </a:r>
            <a:r>
              <a:rPr lang="en-US" sz="2200" b="1" dirty="0">
                <a:solidFill>
                  <a:schemeClr val="tx1"/>
                </a:solidFill>
              </a:rPr>
              <a:t> </a:t>
            </a:r>
          </a:p>
          <a:p>
            <a:pPr fontAlgn="auto">
              <a:spcAft>
                <a:spcPts val="0"/>
              </a:spcAft>
              <a:defRPr/>
            </a:pPr>
            <a:r>
              <a:rPr lang="en-US" sz="2200" b="1" dirty="0">
                <a:solidFill>
                  <a:srgbClr val="007033"/>
                </a:solidFill>
                <a:latin typeface="Times New Roman" pitchFamily="18" charset="0"/>
                <a:cs typeface="Times New Roman" pitchFamily="18" charset="0"/>
              </a:rPr>
              <a:t>When clicking a link run your mouse over the entire code until the finger  points UP.  If it points sideways it will take you to the next or previous page instead of following the link.</a:t>
            </a:r>
          </a:p>
          <a:p>
            <a:pPr fontAlgn="auto">
              <a:spcAft>
                <a:spcPts val="0"/>
              </a:spcAft>
              <a:buFont typeface="Arial" pitchFamily="34" charset="0"/>
              <a:buNone/>
              <a:defRPr/>
            </a:pPr>
            <a:endParaRPr lang="en-US" sz="2800" b="1" dirty="0">
              <a:solidFill>
                <a:srgbClr val="7F2372"/>
              </a:solidFill>
              <a:latin typeface="Times New Roman" pitchFamily="18" charset="0"/>
              <a:cs typeface="Times New Roman" pitchFamily="18" charset="0"/>
            </a:endParaRPr>
          </a:p>
        </p:txBody>
      </p:sp>
      <p:pic>
        <p:nvPicPr>
          <p:cNvPr id="4" name="PFP_narr0.mp3">
            <a:hlinkClick r:id="" action="ppaction://media"/>
          </p:cNvPr>
          <p:cNvPicPr>
            <a:picLocks noRot="1" noChangeAspect="1"/>
          </p:cNvPicPr>
          <p:nvPr>
            <a:audioFile r:link="rId1"/>
          </p:nvPr>
        </p:nvPicPr>
        <p:blipFill>
          <a:blip r:embed="rId4" cstate="print"/>
          <a:srcRect/>
          <a:stretch>
            <a:fillRect/>
          </a:stretch>
        </p:blipFill>
        <p:spPr bwMode="auto">
          <a:xfrm>
            <a:off x="9207500" y="6921500"/>
            <a:ext cx="304800" cy="3048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04800"/>
            <a:ext cx="3657600" cy="3048000"/>
          </a:xfrm>
          <a:solidFill>
            <a:srgbClr val="E1D0E8"/>
          </a:solidFill>
          <a:ln w="50800">
            <a:solidFill>
              <a:srgbClr val="BF95DF"/>
            </a:solidFill>
          </a:ln>
        </p:spPr>
        <p:txBody>
          <a:bodyPr/>
          <a:lstStyle/>
          <a:p>
            <a:pPr algn="ctr"/>
            <a:r>
              <a:rPr lang="en-US" sz="2200" dirty="0">
                <a:solidFill>
                  <a:srgbClr val="57257D"/>
                </a:solidFill>
                <a:latin typeface="Times New Roman" pitchFamily="18" charset="0"/>
                <a:cs typeface="Times New Roman" pitchFamily="18" charset="0"/>
              </a:rPr>
              <a:t>A very good way to help children understand and believe God really is with them  is to send them out the door…every morning… with a Bible verse in their pocket.</a:t>
            </a:r>
            <a:br>
              <a:rPr lang="en-US" sz="800" dirty="0">
                <a:solidFill>
                  <a:srgbClr val="57257D"/>
                </a:solidFill>
                <a:latin typeface="Times New Roman" pitchFamily="18" charset="0"/>
                <a:cs typeface="Times New Roman" pitchFamily="18" charset="0"/>
              </a:rPr>
            </a:br>
            <a:br>
              <a:rPr lang="en-US" sz="800" dirty="0">
                <a:solidFill>
                  <a:srgbClr val="57257D"/>
                </a:solidFill>
                <a:latin typeface="Times New Roman" pitchFamily="18" charset="0"/>
                <a:cs typeface="Times New Roman" pitchFamily="18" charset="0"/>
              </a:rPr>
            </a:br>
            <a:r>
              <a:rPr lang="en-US" dirty="0">
                <a:solidFill>
                  <a:srgbClr val="007033"/>
                </a:solidFill>
                <a:latin typeface="Times New Roman" pitchFamily="18" charset="0"/>
                <a:cs typeface="Times New Roman" pitchFamily="18" charset="0"/>
              </a:rPr>
              <a:t>We invite you to visit</a:t>
            </a:r>
            <a:br>
              <a:rPr lang="en-US" dirty="0">
                <a:solidFill>
                  <a:srgbClr val="007033"/>
                </a:solidFill>
                <a:latin typeface="Times New Roman" pitchFamily="18" charset="0"/>
                <a:cs typeface="Times New Roman" pitchFamily="18" charset="0"/>
              </a:rPr>
            </a:br>
            <a:r>
              <a:rPr lang="en-US" dirty="0">
                <a:solidFill>
                  <a:srgbClr val="007033"/>
                </a:solidFill>
                <a:latin typeface="Times New Roman" pitchFamily="18" charset="0"/>
                <a:cs typeface="Times New Roman" pitchFamily="18" charset="0"/>
                <a:hlinkClick r:id="rId2"/>
              </a:rPr>
              <a:t>www.bibleparent.com</a:t>
            </a:r>
            <a:r>
              <a:rPr lang="en-US" dirty="0">
                <a:solidFill>
                  <a:srgbClr val="007033"/>
                </a:solidFill>
                <a:latin typeface="Times New Roman" pitchFamily="18" charset="0"/>
                <a:cs typeface="Times New Roman" pitchFamily="18" charset="0"/>
              </a:rPr>
              <a:t> </a:t>
            </a:r>
            <a:br>
              <a:rPr lang="en-US" dirty="0">
                <a:solidFill>
                  <a:srgbClr val="007033"/>
                </a:solidFill>
                <a:latin typeface="Times New Roman" pitchFamily="18" charset="0"/>
                <a:cs typeface="Times New Roman" pitchFamily="18" charset="0"/>
              </a:rPr>
            </a:br>
            <a:endParaRPr lang="en-US" sz="900" dirty="0">
              <a:solidFill>
                <a:srgbClr val="57257D"/>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3657600"/>
            <a:ext cx="3581400" cy="3200400"/>
          </a:xfrm>
        </p:spPr>
        <p:txBody>
          <a:bodyPr rtlCol="0">
            <a:normAutofit fontScale="92500" lnSpcReduction="10000"/>
          </a:bodyPr>
          <a:lstStyle/>
          <a:p>
            <a:pPr marL="342900" lvl="0" indent="-342900" algn="ctr" fontAlgn="auto">
              <a:spcAft>
                <a:spcPts val="0"/>
              </a:spcAft>
              <a:defRPr/>
            </a:pPr>
            <a:r>
              <a:rPr lang="en-US" sz="1800" b="1" dirty="0">
                <a:solidFill>
                  <a:srgbClr val="C00000"/>
                </a:solidFill>
                <a:latin typeface="Times New Roman" pitchFamily="18" charset="0"/>
                <a:cs typeface="Times New Roman" pitchFamily="18" charset="0"/>
              </a:rPr>
              <a:t>Click the page links to download this coloring page in</a:t>
            </a:r>
            <a:endParaRPr lang="en-US" sz="1800" b="1" dirty="0">
              <a:solidFill>
                <a:srgbClr val="C00000"/>
              </a:solidFill>
              <a:latin typeface="Times New Roman" pitchFamily="18" charset="0"/>
              <a:cs typeface="Times New Roman" pitchFamily="18" charset="0"/>
              <a:hlinkClick r:id="rId3" action="ppaction://hlinksldjump"/>
            </a:endParaRPr>
          </a:p>
          <a:p>
            <a:pPr marL="342900" lvl="0" indent="-342900" algn="ctr" fontAlgn="auto">
              <a:spcAft>
                <a:spcPts val="0"/>
              </a:spcAft>
              <a:defRPr/>
            </a:pPr>
            <a:r>
              <a:rPr lang="en-US" sz="1800" b="1" dirty="0">
                <a:solidFill>
                  <a:srgbClr val="477F31"/>
                </a:solidFill>
                <a:latin typeface="Times New Roman" pitchFamily="18" charset="0"/>
                <a:cs typeface="Times New Roman" pitchFamily="18" charset="0"/>
              </a:rPr>
              <a:t>The New English Translation:</a:t>
            </a:r>
          </a:p>
          <a:p>
            <a:pPr marL="342900" lvl="0" indent="-342900" algn="ctr" fontAlgn="auto">
              <a:spcAft>
                <a:spcPts val="0"/>
              </a:spcAft>
              <a:defRPr/>
            </a:pPr>
            <a:r>
              <a:rPr lang="en-US" sz="1800" dirty="0">
                <a:latin typeface="Times New Roman" pitchFamily="18" charset="0"/>
                <a:cs typeface="Times New Roman" pitchFamily="18" charset="0"/>
                <a:hlinkClick r:id="rId4"/>
              </a:rPr>
              <a:t>www.biblehome.org/pdf/setdiv/nd9net.pdf</a:t>
            </a:r>
            <a:endParaRPr lang="en-US" sz="1800" dirty="0">
              <a:latin typeface="Times New Roman" pitchFamily="18" charset="0"/>
              <a:cs typeface="Times New Roman" pitchFamily="18" charset="0"/>
            </a:endParaRPr>
          </a:p>
          <a:p>
            <a:pPr marL="342900" lvl="0" indent="-342900" algn="ctr" fontAlgn="auto">
              <a:spcAft>
                <a:spcPts val="0"/>
              </a:spcAft>
              <a:defRPr/>
            </a:pPr>
            <a:r>
              <a:rPr lang="en-US" sz="1800" b="1" dirty="0">
                <a:solidFill>
                  <a:srgbClr val="388B25"/>
                </a:solidFill>
                <a:latin typeface="Times New Roman" pitchFamily="18" charset="0"/>
                <a:cs typeface="Times New Roman" pitchFamily="18" charset="0"/>
              </a:rPr>
              <a:t>The King James Translation</a:t>
            </a:r>
            <a:r>
              <a:rPr lang="en-US" sz="1800" b="1" dirty="0">
                <a:solidFill>
                  <a:srgbClr val="388B25"/>
                </a:solidFill>
                <a:latin typeface="Times New Roman" pitchFamily="18" charset="0"/>
                <a:cs typeface="Times New Roman" pitchFamily="18" charset="0"/>
                <a:hlinkClick r:id="rId5"/>
              </a:rPr>
              <a:t>: </a:t>
            </a:r>
            <a:r>
              <a:rPr lang="en-US" sz="1800" dirty="0">
                <a:latin typeface="Times New Roman" pitchFamily="18" charset="0"/>
                <a:cs typeface="Times New Roman" pitchFamily="18" charset="0"/>
                <a:hlinkClick r:id="rId6"/>
              </a:rPr>
              <a:t>www.biblehome.org/pdf/setdiv/nd9kj.pdf</a:t>
            </a:r>
            <a:endParaRPr lang="en-US" sz="1800" dirty="0">
              <a:latin typeface="Times New Roman" pitchFamily="18" charset="0"/>
              <a:cs typeface="Times New Roman" pitchFamily="18" charset="0"/>
            </a:endParaRPr>
          </a:p>
          <a:p>
            <a:pPr algn="ctr" fontAlgn="auto">
              <a:spcAft>
                <a:spcPts val="0"/>
              </a:spcAft>
              <a:defRPr/>
            </a:pPr>
            <a:r>
              <a:rPr lang="en-US" sz="1800" b="1" dirty="0">
                <a:solidFill>
                  <a:srgbClr val="C00000"/>
                </a:solidFill>
              </a:rPr>
              <a:t>To view more than 20 coloring books with themes like:  prayer, sin, Jesus, God, and more visit</a:t>
            </a:r>
          </a:p>
          <a:p>
            <a:pPr algn="ctr" fontAlgn="auto">
              <a:spcAft>
                <a:spcPts val="0"/>
              </a:spcAft>
              <a:defRPr/>
            </a:pPr>
            <a:r>
              <a:rPr lang="en-US" sz="1800" dirty="0">
                <a:hlinkClick r:id="rId7"/>
              </a:rPr>
              <a:t>http://www.biblehome.org</a:t>
            </a:r>
            <a:endParaRPr lang="en-US" dirty="0"/>
          </a:p>
        </p:txBody>
      </p:sp>
      <p:pic>
        <p:nvPicPr>
          <p:cNvPr id="6" name="Picture 5" descr="nd9kj.jpg">
            <a:hlinkClick r:id="rId8"/>
          </p:cNvPr>
          <p:cNvPicPr>
            <a:picLocks noChangeAspect="1"/>
          </p:cNvPicPr>
          <p:nvPr/>
        </p:nvPicPr>
        <p:blipFill>
          <a:blip r:embed="rId9" cstate="print"/>
          <a:stretch>
            <a:fillRect/>
          </a:stretch>
        </p:blipFill>
        <p:spPr>
          <a:xfrm>
            <a:off x="4038600" y="228600"/>
            <a:ext cx="4894119" cy="6629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3352800" cy="2895600"/>
          </a:xfrm>
          <a:solidFill>
            <a:srgbClr val="FFE1E1"/>
          </a:solidFill>
          <a:ln w="50800">
            <a:solidFill>
              <a:srgbClr val="F55D4D">
                <a:alpha val="49804"/>
              </a:srgbClr>
            </a:solidFill>
          </a:ln>
        </p:spPr>
        <p:txBody>
          <a:bodyPr rtlCol="0">
            <a:noAutofit/>
          </a:bodyPr>
          <a:lstStyle/>
          <a:p>
            <a:pPr algn="ctr" fontAlgn="auto">
              <a:spcAft>
                <a:spcPts val="0"/>
              </a:spcAft>
              <a:defRPr/>
            </a:pPr>
            <a:br>
              <a:rPr lang="en-US" dirty="0">
                <a:solidFill>
                  <a:srgbClr val="820000"/>
                </a:solidFill>
              </a:rPr>
            </a:br>
            <a:br>
              <a:rPr lang="en-US" dirty="0">
                <a:solidFill>
                  <a:srgbClr val="820000"/>
                </a:solidFill>
              </a:rPr>
            </a:br>
            <a:r>
              <a:rPr lang="en-US" dirty="0">
                <a:solidFill>
                  <a:srgbClr val="820000"/>
                </a:solidFill>
              </a:rPr>
              <a:t>Being loved and feeling loved are not always the same</a:t>
            </a:r>
            <a:br>
              <a:rPr lang="en-US" dirty="0">
                <a:solidFill>
                  <a:srgbClr val="820000"/>
                </a:solidFill>
              </a:rPr>
            </a:br>
            <a:r>
              <a:rPr lang="en-US" dirty="0">
                <a:solidFill>
                  <a:srgbClr val="820000"/>
                </a:solidFill>
              </a:rPr>
              <a:t>thing.  </a:t>
            </a:r>
            <a:br>
              <a:rPr lang="en-US" sz="800" dirty="0">
                <a:solidFill>
                  <a:srgbClr val="820000"/>
                </a:solidFill>
              </a:rPr>
            </a:br>
            <a:br>
              <a:rPr lang="en-US" sz="800" dirty="0">
                <a:solidFill>
                  <a:srgbClr val="820000"/>
                </a:solidFill>
              </a:rPr>
            </a:br>
            <a:r>
              <a:rPr lang="en-US" dirty="0">
                <a:solidFill>
                  <a:srgbClr val="820000"/>
                </a:solidFill>
              </a:rPr>
              <a:t>Ask yourself how you could make each of your children feel loved.  The answer is usually spending a little time with them…each day …at a set time</a:t>
            </a:r>
          </a:p>
        </p:txBody>
      </p:sp>
      <p:sp>
        <p:nvSpPr>
          <p:cNvPr id="6" name="Text Placeholder 3"/>
          <p:cNvSpPr>
            <a:spLocks noGrp="1"/>
          </p:cNvSpPr>
          <p:nvPr>
            <p:ph type="body" sz="half" idx="2"/>
          </p:nvPr>
        </p:nvSpPr>
        <p:spPr>
          <a:xfrm>
            <a:off x="228600" y="4724400"/>
            <a:ext cx="3429000" cy="2133600"/>
          </a:xfrm>
        </p:spPr>
        <p:txBody>
          <a:bodyPr/>
          <a:lstStyle/>
          <a:p>
            <a:pPr marL="342900" lvl="0" indent="-342900" algn="ctr" fontAlgn="auto">
              <a:spcAft>
                <a:spcPts val="0"/>
              </a:spcAft>
              <a:defRPr/>
            </a:pPr>
            <a:r>
              <a:rPr lang="en-US" sz="1800" b="1" dirty="0">
                <a:solidFill>
                  <a:srgbClr val="C00000"/>
                </a:solidFill>
                <a:latin typeface="Times New Roman" pitchFamily="18" charset="0"/>
                <a:cs typeface="Times New Roman" pitchFamily="18" charset="0"/>
              </a:rPr>
              <a:t>Click the page links to download this coloring page in</a:t>
            </a:r>
            <a:endParaRPr lang="en-US" sz="1800" b="1" dirty="0">
              <a:solidFill>
                <a:srgbClr val="C00000"/>
              </a:solidFill>
              <a:latin typeface="Times New Roman" pitchFamily="18" charset="0"/>
              <a:cs typeface="Times New Roman" pitchFamily="18" charset="0"/>
              <a:hlinkClick r:id="rId2" action="ppaction://hlinksldjump"/>
            </a:endParaRPr>
          </a:p>
          <a:p>
            <a:pPr marL="342900" lvl="0" indent="-342900" algn="ctr" fontAlgn="auto">
              <a:spcAft>
                <a:spcPts val="0"/>
              </a:spcAft>
              <a:defRPr/>
            </a:pPr>
            <a:r>
              <a:rPr lang="en-US" sz="1800" dirty="0">
                <a:latin typeface="Times New Roman" pitchFamily="18" charset="0"/>
                <a:cs typeface="Times New Roman" pitchFamily="18" charset="0"/>
                <a:hlinkClick r:id="rId3"/>
              </a:rPr>
              <a:t>www.biblehome.org/pdf/setdiv/nd10net.pdf</a:t>
            </a:r>
            <a:endParaRPr lang="en-US" sz="1800" dirty="0">
              <a:latin typeface="Times New Roman" pitchFamily="18" charset="0"/>
              <a:cs typeface="Times New Roman" pitchFamily="18" charset="0"/>
            </a:endParaRPr>
          </a:p>
          <a:p>
            <a:pPr marL="342900" lvl="0" indent="-342900" algn="ctr" fontAlgn="auto">
              <a:spcAft>
                <a:spcPts val="0"/>
              </a:spcAft>
              <a:defRPr/>
            </a:pPr>
            <a:r>
              <a:rPr lang="en-US" sz="1800" b="1" dirty="0">
                <a:solidFill>
                  <a:srgbClr val="388B25"/>
                </a:solidFill>
                <a:latin typeface="Times New Roman" pitchFamily="18" charset="0"/>
                <a:cs typeface="Times New Roman" pitchFamily="18" charset="0"/>
              </a:rPr>
              <a:t>The King James Translation</a:t>
            </a:r>
            <a:r>
              <a:rPr lang="en-US" sz="1800" b="1" dirty="0">
                <a:solidFill>
                  <a:srgbClr val="388B25"/>
                </a:solidFill>
                <a:latin typeface="Times New Roman" pitchFamily="18" charset="0"/>
                <a:cs typeface="Times New Roman" pitchFamily="18" charset="0"/>
                <a:hlinkClick r:id="rId4"/>
              </a:rPr>
              <a:t>: </a:t>
            </a:r>
            <a:r>
              <a:rPr lang="en-US" sz="1800" dirty="0">
                <a:latin typeface="Times New Roman" pitchFamily="18" charset="0"/>
                <a:cs typeface="Times New Roman" pitchFamily="18" charset="0"/>
                <a:hlinkClick r:id="rId5"/>
              </a:rPr>
              <a:t>www.biblehome.org/pdf/setdiv/nd10kj.pdf</a:t>
            </a:r>
            <a:endParaRPr lang="en-US" sz="1800" dirty="0">
              <a:latin typeface="Times New Roman" pitchFamily="18" charset="0"/>
              <a:cs typeface="Times New Roman" pitchFamily="18" charset="0"/>
            </a:endParaRPr>
          </a:p>
        </p:txBody>
      </p:sp>
      <p:sp>
        <p:nvSpPr>
          <p:cNvPr id="8" name="TextBox 7"/>
          <p:cNvSpPr txBox="1"/>
          <p:nvPr/>
        </p:nvSpPr>
        <p:spPr>
          <a:xfrm>
            <a:off x="0" y="3200400"/>
            <a:ext cx="3505200" cy="1477328"/>
          </a:xfrm>
          <a:prstGeom prst="rect">
            <a:avLst/>
          </a:prstGeom>
          <a:noFill/>
        </p:spPr>
        <p:txBody>
          <a:bodyPr wrap="square" rtlCol="0">
            <a:spAutoFit/>
          </a:bodyPr>
          <a:lstStyle/>
          <a:p>
            <a:pPr algn="ctr"/>
            <a:r>
              <a:rPr lang="en-US" b="1" dirty="0">
                <a:solidFill>
                  <a:srgbClr val="C00000"/>
                </a:solidFill>
              </a:rPr>
              <a:t>To view more than 20 coloring books with themes like: prayer, sin, Jesus, God, and more visit</a:t>
            </a:r>
          </a:p>
          <a:p>
            <a:pPr algn="ctr"/>
            <a:r>
              <a:rPr lang="en-US" dirty="0">
                <a:hlinkClick r:id="rId6"/>
              </a:rPr>
              <a:t>http://www.biblehome.org</a:t>
            </a:r>
            <a:endParaRPr lang="en-US" sz="1600" dirty="0"/>
          </a:p>
        </p:txBody>
      </p:sp>
      <p:pic>
        <p:nvPicPr>
          <p:cNvPr id="9" name="Picture 8" descr="nd10kj.jpg">
            <a:hlinkClick r:id="rId5"/>
          </p:cNvPr>
          <p:cNvPicPr>
            <a:picLocks noChangeAspect="1"/>
          </p:cNvPicPr>
          <p:nvPr/>
        </p:nvPicPr>
        <p:blipFill>
          <a:blip r:embed="rId7" cstate="print"/>
          <a:stretch>
            <a:fillRect/>
          </a:stretch>
        </p:blipFill>
        <p:spPr>
          <a:xfrm>
            <a:off x="3810000" y="228600"/>
            <a:ext cx="5122719" cy="6629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3733800" cy="3505200"/>
          </a:xfrm>
          <a:solidFill>
            <a:srgbClr val="E2E3FE"/>
          </a:solidFill>
          <a:ln w="50800">
            <a:solidFill>
              <a:srgbClr val="3B44F7"/>
            </a:solidFill>
          </a:ln>
        </p:spPr>
        <p:txBody>
          <a:bodyPr rtlCol="0">
            <a:noAutofit/>
          </a:bodyPr>
          <a:lstStyle/>
          <a:p>
            <a:pPr algn="ctr" fontAlgn="auto">
              <a:spcAft>
                <a:spcPts val="0"/>
              </a:spcAft>
              <a:defRPr/>
            </a:pPr>
            <a:r>
              <a:rPr lang="en-US" dirty="0">
                <a:solidFill>
                  <a:srgbClr val="050B79"/>
                </a:solidFill>
                <a:latin typeface="Times New Roman" pitchFamily="18" charset="0"/>
                <a:cs typeface="Times New Roman" pitchFamily="18" charset="0"/>
              </a:rPr>
              <a:t>Trusting God to help with our problems is not natural.</a:t>
            </a:r>
            <a:br>
              <a:rPr lang="en-US" dirty="0">
                <a:solidFill>
                  <a:srgbClr val="050B79"/>
                </a:solidFill>
                <a:latin typeface="Times New Roman" pitchFamily="18" charset="0"/>
                <a:cs typeface="Times New Roman" pitchFamily="18" charset="0"/>
              </a:rPr>
            </a:br>
            <a:br>
              <a:rPr lang="en-US" sz="800" dirty="0">
                <a:solidFill>
                  <a:srgbClr val="050B79"/>
                </a:solidFill>
                <a:latin typeface="Times New Roman" pitchFamily="18" charset="0"/>
                <a:cs typeface="Times New Roman" pitchFamily="18" charset="0"/>
              </a:rPr>
            </a:br>
            <a:r>
              <a:rPr lang="en-US" dirty="0">
                <a:solidFill>
                  <a:srgbClr val="050B79"/>
                </a:solidFill>
                <a:latin typeface="Times New Roman" pitchFamily="18" charset="0"/>
                <a:cs typeface="Times New Roman" pitchFamily="18" charset="0"/>
              </a:rPr>
              <a:t>We have to work at it, especially when our problems are large ones.  First we admit it is too much for you.  Then we ask God for grace to TRUST him.</a:t>
            </a:r>
            <a:br>
              <a:rPr lang="en-US" dirty="0">
                <a:solidFill>
                  <a:srgbClr val="050B79"/>
                </a:solidFill>
                <a:latin typeface="Times New Roman" pitchFamily="18" charset="0"/>
                <a:cs typeface="Times New Roman" pitchFamily="18" charset="0"/>
              </a:rPr>
            </a:br>
            <a:br>
              <a:rPr lang="en-US" sz="800" dirty="0">
                <a:solidFill>
                  <a:srgbClr val="050B79"/>
                </a:solidFill>
                <a:latin typeface="Times New Roman" pitchFamily="18" charset="0"/>
                <a:cs typeface="Times New Roman" pitchFamily="18" charset="0"/>
              </a:rPr>
            </a:br>
            <a:r>
              <a:rPr lang="en-US" dirty="0">
                <a:solidFill>
                  <a:srgbClr val="7030A0"/>
                </a:solidFill>
                <a:latin typeface="Times New Roman" pitchFamily="18" charset="0"/>
                <a:cs typeface="Times New Roman" pitchFamily="18" charset="0"/>
              </a:rPr>
              <a:t>Once learned it is never forgotten and life becomes good again.</a:t>
            </a:r>
            <a:endParaRPr lang="en-US" sz="1900" dirty="0">
              <a:solidFill>
                <a:srgbClr val="7030A0"/>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a:off x="381000" y="3856037"/>
            <a:ext cx="3429000" cy="3001963"/>
          </a:xfrm>
        </p:spPr>
        <p:txBody>
          <a:bodyPr rtlCol="0">
            <a:normAutofit fontScale="92500" lnSpcReduction="20000"/>
          </a:bodyPr>
          <a:lstStyle/>
          <a:p>
            <a:pPr algn="ctr" fontAlgn="auto">
              <a:spcAft>
                <a:spcPts val="0"/>
              </a:spcAft>
              <a:defRPr/>
            </a:pPr>
            <a:r>
              <a:rPr lang="en-US" sz="1800" b="1" dirty="0">
                <a:solidFill>
                  <a:srgbClr val="C00000"/>
                </a:solidFill>
              </a:rPr>
              <a:t>To download page from the Internet:</a:t>
            </a:r>
            <a:endParaRPr lang="en-US" sz="1800" b="1" dirty="0">
              <a:solidFill>
                <a:srgbClr val="C00000"/>
              </a:solidFill>
              <a:hlinkClick r:id="rId2" action="ppaction://hlinksldjump"/>
            </a:endParaRPr>
          </a:p>
          <a:p>
            <a:pPr lvl="0" algn="ctr" fontAlgn="auto">
              <a:spcAft>
                <a:spcPts val="0"/>
              </a:spcAft>
              <a:defRPr/>
            </a:pPr>
            <a:r>
              <a:rPr lang="en-US" sz="1800" b="1" dirty="0">
                <a:solidFill>
                  <a:srgbClr val="477F31"/>
                </a:solidFill>
              </a:rPr>
              <a:t>The New English Translation: </a:t>
            </a:r>
            <a:r>
              <a:rPr lang="en-US" sz="1800" dirty="0">
                <a:latin typeface="Times New Roman" pitchFamily="18" charset="0"/>
                <a:cs typeface="Times New Roman" pitchFamily="18" charset="0"/>
                <a:hlinkClick r:id="rId3"/>
              </a:rPr>
              <a:t>www.biblehome.org/pdf/setdiv/nd11net.pdf</a:t>
            </a:r>
            <a:endParaRPr lang="en-US" sz="1800" dirty="0">
              <a:latin typeface="Times New Roman" pitchFamily="18" charset="0"/>
              <a:cs typeface="Times New Roman" pitchFamily="18" charset="0"/>
            </a:endParaRPr>
          </a:p>
          <a:p>
            <a:pPr algn="ctr" fontAlgn="auto">
              <a:spcAft>
                <a:spcPts val="0"/>
              </a:spcAft>
              <a:defRPr/>
            </a:pPr>
            <a:endParaRPr lang="en-US" sz="1800" dirty="0"/>
          </a:p>
          <a:p>
            <a:pPr algn="ctr" fontAlgn="auto">
              <a:spcAft>
                <a:spcPts val="0"/>
              </a:spcAft>
              <a:defRPr/>
            </a:pPr>
            <a:r>
              <a:rPr lang="en-US" sz="1800" b="1" dirty="0">
                <a:solidFill>
                  <a:srgbClr val="388B25"/>
                </a:solidFill>
              </a:rPr>
              <a:t>The King James Translation</a:t>
            </a:r>
            <a:r>
              <a:rPr lang="en-US" sz="1800" b="1" dirty="0">
                <a:solidFill>
                  <a:srgbClr val="388B25"/>
                </a:solidFill>
                <a:hlinkClick r:id="rId4"/>
              </a:rPr>
              <a:t>: </a:t>
            </a:r>
            <a:r>
              <a:rPr lang="en-US" sz="1800" dirty="0">
                <a:latin typeface="Times New Roman" pitchFamily="18" charset="0"/>
                <a:cs typeface="Times New Roman" pitchFamily="18" charset="0"/>
                <a:hlinkClick r:id="rId5"/>
              </a:rPr>
              <a:t>www.biblehome.org/pdf/setdiv/nd11kj.pdf</a:t>
            </a:r>
            <a:endParaRPr lang="en-US" sz="1800" dirty="0"/>
          </a:p>
          <a:p>
            <a:pPr algn="ctr" fontAlgn="auto">
              <a:spcAft>
                <a:spcPts val="0"/>
              </a:spcAft>
              <a:defRPr/>
            </a:pPr>
            <a:r>
              <a:rPr lang="en-US" sz="1800" b="1" dirty="0">
                <a:solidFill>
                  <a:srgbClr val="C00000"/>
                </a:solidFill>
              </a:rPr>
              <a:t>To view more than 20 coloring books visit: </a:t>
            </a:r>
            <a:r>
              <a:rPr lang="en-US" sz="1800" b="1" dirty="0">
                <a:solidFill>
                  <a:srgbClr val="C00000"/>
                </a:solidFill>
                <a:hlinkClick r:id="rId6"/>
              </a:rPr>
              <a:t>http://www.biblehome.org </a:t>
            </a:r>
            <a:endParaRPr lang="en-US" sz="1800" dirty="0"/>
          </a:p>
          <a:p>
            <a:pPr fontAlgn="auto">
              <a:spcAft>
                <a:spcPts val="0"/>
              </a:spcAft>
              <a:buFont typeface="Arial" pitchFamily="34" charset="0"/>
              <a:buNone/>
              <a:defRPr/>
            </a:pPr>
            <a:endParaRPr lang="en-US" sz="1600" dirty="0"/>
          </a:p>
        </p:txBody>
      </p:sp>
      <p:pic>
        <p:nvPicPr>
          <p:cNvPr id="6" name="Picture 5" descr="nd11kj.jpg">
            <a:hlinkClick r:id="rId7"/>
          </p:cNvPr>
          <p:cNvPicPr>
            <a:picLocks noChangeAspect="1"/>
          </p:cNvPicPr>
          <p:nvPr/>
        </p:nvPicPr>
        <p:blipFill>
          <a:blip r:embed="rId8" cstate="print"/>
          <a:stretch>
            <a:fillRect/>
          </a:stretch>
        </p:blipFill>
        <p:spPr>
          <a:xfrm>
            <a:off x="4191000" y="304800"/>
            <a:ext cx="4759037" cy="6553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657600" cy="4191000"/>
          </a:xfrm>
          <a:solidFill>
            <a:srgbClr val="F8D4E1"/>
          </a:solidFill>
          <a:ln w="50800">
            <a:solidFill>
              <a:srgbClr val="86339D">
                <a:alpha val="60784"/>
              </a:srgbClr>
            </a:solidFill>
          </a:ln>
        </p:spPr>
        <p:txBody>
          <a:bodyPr rtlCol="0">
            <a:normAutofit/>
          </a:bodyPr>
          <a:lstStyle/>
          <a:p>
            <a:pPr algn="ctr" fontAlgn="auto">
              <a:spcAft>
                <a:spcPts val="0"/>
              </a:spcAft>
              <a:defRPr/>
            </a:pPr>
            <a:r>
              <a:rPr lang="en-US" dirty="0">
                <a:solidFill>
                  <a:srgbClr val="4C216D"/>
                </a:solidFill>
                <a:latin typeface="Times New Roman" pitchFamily="18" charset="0"/>
                <a:cs typeface="Times New Roman" pitchFamily="18" charset="0"/>
              </a:rPr>
              <a:t>Love your ex.</a:t>
            </a:r>
            <a:br>
              <a:rPr lang="en-US" dirty="0">
                <a:solidFill>
                  <a:srgbClr val="4C216D"/>
                </a:solidFill>
                <a:latin typeface="Times New Roman" pitchFamily="18" charset="0"/>
                <a:cs typeface="Times New Roman" pitchFamily="18" charset="0"/>
              </a:rPr>
            </a:br>
            <a:r>
              <a:rPr lang="en-US" dirty="0">
                <a:solidFill>
                  <a:srgbClr val="007033"/>
                </a:solidFill>
                <a:latin typeface="Times New Roman" pitchFamily="18" charset="0"/>
                <a:cs typeface="Times New Roman" pitchFamily="18" charset="0"/>
              </a:rPr>
              <a:t>The biggest monster </a:t>
            </a:r>
            <a:r>
              <a:rPr lang="en-US" dirty="0">
                <a:solidFill>
                  <a:srgbClr val="920000"/>
                </a:solidFill>
                <a:latin typeface="Times New Roman" pitchFamily="18" charset="0"/>
                <a:cs typeface="Times New Roman" pitchFamily="18" charset="0"/>
              </a:rPr>
              <a:t>for the children of divorce is learning to be two people, one for dad and one for mom.  Many </a:t>
            </a:r>
            <a:r>
              <a:rPr lang="en-US" dirty="0" err="1">
                <a:solidFill>
                  <a:srgbClr val="920000"/>
                </a:solidFill>
                <a:latin typeface="Times New Roman" pitchFamily="18" charset="0"/>
                <a:cs typeface="Times New Roman" pitchFamily="18" charset="0"/>
              </a:rPr>
              <a:t>many</a:t>
            </a:r>
            <a:r>
              <a:rPr lang="en-US" dirty="0">
                <a:solidFill>
                  <a:srgbClr val="920000"/>
                </a:solidFill>
                <a:latin typeface="Times New Roman" pitchFamily="18" charset="0"/>
                <a:cs typeface="Times New Roman" pitchFamily="18" charset="0"/>
              </a:rPr>
              <a:t> parents make the suffering worse by holding on to the anger that caused the divorce in the first place.</a:t>
            </a:r>
            <a:r>
              <a:rPr lang="en-US" sz="800" dirty="0">
                <a:solidFill>
                  <a:srgbClr val="920000"/>
                </a:solidFill>
                <a:latin typeface="Times New Roman" pitchFamily="18" charset="0"/>
                <a:cs typeface="Times New Roman" pitchFamily="18" charset="0"/>
              </a:rPr>
              <a:t> </a:t>
            </a:r>
            <a:br>
              <a:rPr lang="en-US" sz="800" dirty="0">
                <a:solidFill>
                  <a:srgbClr val="920000"/>
                </a:solidFill>
                <a:latin typeface="Times New Roman" pitchFamily="18" charset="0"/>
                <a:cs typeface="Times New Roman" pitchFamily="18" charset="0"/>
              </a:rPr>
            </a:br>
            <a:r>
              <a:rPr lang="en-US" sz="800" dirty="0">
                <a:solidFill>
                  <a:srgbClr val="762490"/>
                </a:solidFill>
                <a:latin typeface="Times New Roman" pitchFamily="18" charset="0"/>
                <a:cs typeface="Times New Roman" pitchFamily="18" charset="0"/>
              </a:rPr>
              <a:t> </a:t>
            </a:r>
            <a:br>
              <a:rPr lang="en-US" sz="1800" dirty="0">
                <a:solidFill>
                  <a:srgbClr val="920000"/>
                </a:solidFill>
                <a:latin typeface="Times New Roman" pitchFamily="18" charset="0"/>
                <a:cs typeface="Times New Roman" pitchFamily="18" charset="0"/>
              </a:rPr>
            </a:br>
            <a:r>
              <a:rPr lang="en-US" sz="1800" dirty="0">
                <a:solidFill>
                  <a:srgbClr val="007033"/>
                </a:solidFill>
                <a:latin typeface="Times New Roman" pitchFamily="18" charset="0"/>
                <a:cs typeface="Times New Roman" pitchFamily="18" charset="0"/>
              </a:rPr>
              <a:t>Spare your children. </a:t>
            </a:r>
            <a:r>
              <a:rPr lang="en-US" dirty="0">
                <a:solidFill>
                  <a:srgbClr val="007033"/>
                </a:solidFill>
                <a:latin typeface="Times New Roman" pitchFamily="18" charset="0"/>
                <a:cs typeface="Times New Roman" pitchFamily="18" charset="0"/>
              </a:rPr>
              <a:t>Love your ex.  God will help. </a:t>
            </a:r>
            <a:r>
              <a:rPr lang="en-US" dirty="0">
                <a:solidFill>
                  <a:srgbClr val="0070C0"/>
                </a:solidFill>
                <a:latin typeface="Times New Roman" pitchFamily="18" charset="0"/>
                <a:cs typeface="Times New Roman" pitchFamily="18" charset="0"/>
              </a:rPr>
              <a:t>It’s a command.</a:t>
            </a:r>
            <a:endParaRPr lang="en-US" dirty="0">
              <a:solidFill>
                <a:srgbClr val="0070C0"/>
              </a:solidFill>
            </a:endParaRPr>
          </a:p>
        </p:txBody>
      </p:sp>
      <p:sp>
        <p:nvSpPr>
          <p:cNvPr id="4" name="Text Placeholder 3"/>
          <p:cNvSpPr>
            <a:spLocks noGrp="1"/>
          </p:cNvSpPr>
          <p:nvPr>
            <p:ph type="body" sz="half" idx="2"/>
          </p:nvPr>
        </p:nvSpPr>
        <p:spPr>
          <a:xfrm>
            <a:off x="228600" y="4495800"/>
            <a:ext cx="3657600" cy="2362200"/>
          </a:xfrm>
        </p:spPr>
        <p:txBody>
          <a:bodyPr rtlCol="0">
            <a:normAutofit lnSpcReduction="10000"/>
          </a:bodyPr>
          <a:lstStyle/>
          <a:p>
            <a:pPr algn="ctr" fontAlgn="auto">
              <a:spcAft>
                <a:spcPts val="0"/>
              </a:spcAft>
              <a:defRPr/>
            </a:pPr>
            <a:r>
              <a:rPr lang="en-US" sz="1800" b="1" dirty="0">
                <a:solidFill>
                  <a:srgbClr val="C00000"/>
                </a:solidFill>
              </a:rPr>
              <a:t>To download page from the Internet:</a:t>
            </a:r>
            <a:endParaRPr lang="en-US" sz="1800" b="1" dirty="0">
              <a:solidFill>
                <a:srgbClr val="C00000"/>
              </a:solidFill>
              <a:hlinkClick r:id="rId2" action="ppaction://hlinksldjump"/>
            </a:endParaRPr>
          </a:p>
          <a:p>
            <a:pPr lvl="0" algn="ctr" fontAlgn="auto">
              <a:spcAft>
                <a:spcPts val="0"/>
              </a:spcAft>
              <a:defRPr/>
            </a:pPr>
            <a:r>
              <a:rPr lang="en-US" sz="1800" b="1" dirty="0">
                <a:solidFill>
                  <a:srgbClr val="477F31"/>
                </a:solidFill>
              </a:rPr>
              <a:t>The New English Translation: </a:t>
            </a:r>
            <a:r>
              <a:rPr lang="en-US" sz="1800" dirty="0">
                <a:latin typeface="Times New Roman" pitchFamily="18" charset="0"/>
                <a:cs typeface="Times New Roman" pitchFamily="18" charset="0"/>
                <a:hlinkClick r:id="rId3"/>
              </a:rPr>
              <a:t>www.biblehome.org/pdf/setdiv/nd12net.pdf</a:t>
            </a:r>
            <a:endParaRPr lang="en-US" sz="1800" dirty="0">
              <a:latin typeface="Times New Roman" pitchFamily="18" charset="0"/>
              <a:cs typeface="Times New Roman" pitchFamily="18" charset="0"/>
            </a:endParaRPr>
          </a:p>
          <a:p>
            <a:pPr algn="ctr" fontAlgn="auto">
              <a:spcAft>
                <a:spcPts val="0"/>
              </a:spcAft>
              <a:defRPr/>
            </a:pPr>
            <a:r>
              <a:rPr lang="en-US" sz="1800" b="1" dirty="0">
                <a:solidFill>
                  <a:srgbClr val="388B25"/>
                </a:solidFill>
              </a:rPr>
              <a:t>The King James Translation</a:t>
            </a:r>
            <a:r>
              <a:rPr lang="en-US" sz="1800" b="1" dirty="0">
                <a:solidFill>
                  <a:srgbClr val="388B25"/>
                </a:solidFill>
                <a:hlinkClick r:id="rId4"/>
              </a:rPr>
              <a:t>: </a:t>
            </a:r>
            <a:r>
              <a:rPr lang="en-US" sz="1800" dirty="0">
                <a:latin typeface="Times New Roman" pitchFamily="18" charset="0"/>
                <a:cs typeface="Times New Roman" pitchFamily="18" charset="0"/>
                <a:hlinkClick r:id="rId5"/>
              </a:rPr>
              <a:t>www.biblehome.org/pdf/setdiv/nd12kj.pdf</a:t>
            </a:r>
            <a:endParaRPr lang="en-US" sz="1800"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pic>
        <p:nvPicPr>
          <p:cNvPr id="6" name="Picture 5" descr="nd12kj.jpg">
            <a:hlinkClick r:id="rId5"/>
          </p:cNvPr>
          <p:cNvPicPr>
            <a:picLocks noChangeAspect="1"/>
          </p:cNvPicPr>
          <p:nvPr/>
        </p:nvPicPr>
        <p:blipFill>
          <a:blip r:embed="rId6" cstate="print"/>
          <a:stretch>
            <a:fillRect/>
          </a:stretch>
        </p:blipFill>
        <p:spPr>
          <a:xfrm>
            <a:off x="4114800" y="304800"/>
            <a:ext cx="4835237" cy="6553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3429000" cy="3048000"/>
          </a:xfrm>
          <a:prstGeom prst="rect">
            <a:avLst/>
          </a:prstGeom>
          <a:solidFill>
            <a:srgbClr val="F5FBD1">
              <a:alpha val="54118"/>
            </a:srgbClr>
          </a:solidFill>
          <a:ln w="50800">
            <a:solidFill>
              <a:srgbClr val="D0F45E"/>
            </a:solidFill>
          </a:ln>
        </p:spPr>
        <p:txBody>
          <a:bodyPr rtlCol="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A7423"/>
                </a:solidFill>
                <a:effectLst/>
                <a:uLnTx/>
                <a:uFillTx/>
                <a:latin typeface="Times New Roman" pitchFamily="18" charset="0"/>
                <a:ea typeface="+mj-ea"/>
                <a:cs typeface="Times New Roman" pitchFamily="18" charset="0"/>
              </a:rPr>
              <a:t>No matter the problem</a:t>
            </a:r>
            <a:r>
              <a:rPr kumimoji="0" lang="en-US" sz="2000" b="1" i="0" u="none" strike="noStrike" kern="1200" cap="none" spc="0" normalizeH="0" noProof="0" dirty="0">
                <a:ln>
                  <a:noFill/>
                </a:ln>
                <a:solidFill>
                  <a:srgbClr val="0A7423"/>
                </a:solidFill>
                <a:effectLst/>
                <a:uLnTx/>
                <a:uFillTx/>
                <a:latin typeface="Times New Roman" pitchFamily="18" charset="0"/>
                <a:ea typeface="+mj-ea"/>
                <a:cs typeface="Times New Roman" pitchFamily="18" charset="0"/>
              </a:rPr>
              <a:t> we have two choices.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1" baseline="0" dirty="0">
              <a:solidFill>
                <a:srgbClr val="0A7423"/>
              </a:solidFill>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noProof="0" dirty="0">
                <a:ln>
                  <a:noFill/>
                </a:ln>
                <a:solidFill>
                  <a:srgbClr val="C00000"/>
                </a:solidFill>
                <a:effectLst/>
                <a:uLnTx/>
                <a:uFillTx/>
                <a:latin typeface="Times New Roman" pitchFamily="18" charset="0"/>
                <a:ea typeface="+mj-ea"/>
                <a:cs typeface="Times New Roman" pitchFamily="18" charset="0"/>
              </a:rPr>
              <a:t>Give up on God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baseline="0" dirty="0">
                <a:solidFill>
                  <a:srgbClr val="C00000"/>
                </a:solidFill>
                <a:latin typeface="Times New Roman" pitchFamily="18" charset="0"/>
                <a:ea typeface="+mj-ea"/>
                <a:cs typeface="Times New Roman" pitchFamily="18" charset="0"/>
              </a:rPr>
              <a:t>OR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a:solidFill>
                  <a:srgbClr val="C00000"/>
                </a:solidFill>
                <a:latin typeface="Times New Roman" pitchFamily="18" charset="0"/>
                <a:ea typeface="+mj-ea"/>
                <a:cs typeface="Times New Roman" pitchFamily="18" charset="0"/>
              </a:rPr>
              <a:t>Pray with all our heart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rPr>
              <a:t>(and</a:t>
            </a:r>
            <a:r>
              <a:rPr kumimoji="0" lang="en-US" sz="2000" b="1" i="0" u="none" strike="noStrike" kern="1200" cap="none" spc="0" normalizeH="0" noProof="0" dirty="0">
                <a:ln>
                  <a:noFill/>
                </a:ln>
                <a:solidFill>
                  <a:srgbClr val="C00000"/>
                </a:solidFill>
                <a:effectLst/>
                <a:uLnTx/>
                <a:uFillTx/>
                <a:latin typeface="Times New Roman" pitchFamily="18" charset="0"/>
                <a:ea typeface="+mj-ea"/>
                <a:cs typeface="Times New Roman" pitchFamily="18" charset="0"/>
              </a:rPr>
              <a:t> all our friends)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baseline="0" dirty="0">
                <a:solidFill>
                  <a:srgbClr val="6D111A"/>
                </a:solidFill>
                <a:latin typeface="Times New Roman" pitchFamily="18" charset="0"/>
                <a:ea typeface="+mj-ea"/>
                <a:cs typeface="Times New Roman" pitchFamily="18" charset="0"/>
              </a:rPr>
              <a:t>Until</a:t>
            </a:r>
            <a:r>
              <a:rPr lang="en-US" sz="2000" b="1" dirty="0">
                <a:solidFill>
                  <a:srgbClr val="6D111A"/>
                </a:solidFill>
                <a:latin typeface="Times New Roman" pitchFamily="18" charset="0"/>
                <a:ea typeface="+mj-ea"/>
                <a:cs typeface="Times New Roman" pitchFamily="18" charset="0"/>
              </a:rPr>
              <a:t> He is as real to as the suffering.</a:t>
            </a:r>
            <a:endParaRPr kumimoji="0" lang="en-US" sz="2000" b="1" i="0" u="none" strike="noStrike" kern="1200" cap="none" spc="0" normalizeH="0" baseline="0" noProof="0" dirty="0">
              <a:ln>
                <a:noFill/>
              </a:ln>
              <a:solidFill>
                <a:srgbClr val="6D111A"/>
              </a:solidFill>
              <a:effectLst/>
              <a:uLnTx/>
              <a:uFillTx/>
              <a:latin typeface="Times New Roman" pitchFamily="18" charset="0"/>
              <a:ea typeface="+mj-ea"/>
              <a:cs typeface="Times New Roman" pitchFamily="18" charset="0"/>
            </a:endParaRPr>
          </a:p>
        </p:txBody>
      </p:sp>
      <p:sp>
        <p:nvSpPr>
          <p:cNvPr id="4" name="Text Placeholder 3"/>
          <p:cNvSpPr txBox="1">
            <a:spLocks/>
          </p:cNvSpPr>
          <p:nvPr/>
        </p:nvSpPr>
        <p:spPr>
          <a:xfrm>
            <a:off x="228600" y="3581400"/>
            <a:ext cx="3505200" cy="3276600"/>
          </a:xfrm>
          <a:prstGeom prst="rect">
            <a:avLst/>
          </a:prstGeom>
          <a:solidFill>
            <a:schemeClr val="bg1"/>
          </a:solidFill>
        </p:spPr>
        <p:txBody>
          <a:bodyPr rtlCol="0">
            <a:normAutofit fontScale="55000" lnSpcReduction="20000"/>
          </a:bodyPr>
          <a:lstStyle/>
          <a:p>
            <a:pPr algn="ctr" fontAlgn="auto">
              <a:spcAft>
                <a:spcPts val="0"/>
              </a:spcAft>
              <a:defRPr/>
            </a:pPr>
            <a:r>
              <a:rPr lang="en-US" sz="3200" b="1" dirty="0">
                <a:solidFill>
                  <a:srgbClr val="C00000"/>
                </a:solidFill>
              </a:rPr>
              <a:t>To download page from the Internet:</a:t>
            </a:r>
            <a:endParaRPr lang="en-US" sz="3200" b="1" dirty="0">
              <a:solidFill>
                <a:srgbClr val="C00000"/>
              </a:solidFill>
              <a:hlinkClick r:id="rId2" action="ppaction://hlinksldjump"/>
            </a:endParaRPr>
          </a:p>
          <a:p>
            <a:pPr lvl="0" algn="ctr" fontAlgn="auto">
              <a:spcAft>
                <a:spcPts val="0"/>
              </a:spcAft>
              <a:defRPr/>
            </a:pPr>
            <a:r>
              <a:rPr lang="en-US" sz="3200" b="1" dirty="0">
                <a:solidFill>
                  <a:srgbClr val="477F31"/>
                </a:solidFill>
              </a:rPr>
              <a:t>The New English Translation: </a:t>
            </a:r>
            <a:r>
              <a:rPr lang="en-US" sz="3200" dirty="0">
                <a:latin typeface="Times New Roman" pitchFamily="18" charset="0"/>
                <a:cs typeface="Times New Roman" pitchFamily="18" charset="0"/>
                <a:hlinkClick r:id="rId3"/>
              </a:rPr>
              <a:t>www.biblehome.org/pdf/setdiv/nd13net.pdf</a:t>
            </a:r>
            <a:endParaRPr lang="en-US" sz="3200" dirty="0">
              <a:latin typeface="Times New Roman" pitchFamily="18" charset="0"/>
              <a:cs typeface="Times New Roman" pitchFamily="18" charset="0"/>
            </a:endParaRPr>
          </a:p>
          <a:p>
            <a:pPr algn="ctr" fontAlgn="auto">
              <a:spcAft>
                <a:spcPts val="0"/>
              </a:spcAft>
              <a:defRPr/>
            </a:pPr>
            <a:endParaRPr lang="en-US" sz="3200" dirty="0"/>
          </a:p>
          <a:p>
            <a:pPr algn="ctr" fontAlgn="auto">
              <a:spcAft>
                <a:spcPts val="0"/>
              </a:spcAft>
              <a:defRPr/>
            </a:pPr>
            <a:r>
              <a:rPr lang="en-US" sz="3200" b="1" dirty="0">
                <a:solidFill>
                  <a:srgbClr val="388B25"/>
                </a:solidFill>
              </a:rPr>
              <a:t>The King James Translation</a:t>
            </a:r>
            <a:r>
              <a:rPr lang="en-US" sz="3200" b="1" dirty="0">
                <a:solidFill>
                  <a:srgbClr val="388B25"/>
                </a:solidFill>
                <a:hlinkClick r:id="rId4"/>
              </a:rPr>
              <a:t>: </a:t>
            </a:r>
            <a:r>
              <a:rPr lang="en-US" sz="3200" dirty="0">
                <a:latin typeface="Times New Roman" pitchFamily="18" charset="0"/>
                <a:cs typeface="Times New Roman" pitchFamily="18" charset="0"/>
                <a:hlinkClick r:id="rId5"/>
              </a:rPr>
              <a:t>www.biblehome.org/pdf/setdiv/nd13kj.pdf</a:t>
            </a:r>
            <a:endParaRPr lang="en-US" sz="3200" dirty="0"/>
          </a:p>
          <a:p>
            <a:pPr algn="ctr" fontAlgn="auto">
              <a:spcAft>
                <a:spcPts val="0"/>
              </a:spcAft>
              <a:defRPr/>
            </a:pPr>
            <a:r>
              <a:rPr lang="en-US" sz="3200" b="1" dirty="0">
                <a:solidFill>
                  <a:srgbClr val="C00000"/>
                </a:solidFill>
              </a:rPr>
              <a:t>To view more than 20 coloring books visit: </a:t>
            </a:r>
            <a:r>
              <a:rPr lang="en-US" sz="3200" b="1" dirty="0">
                <a:solidFill>
                  <a:srgbClr val="C00000"/>
                </a:solidFill>
                <a:hlinkClick r:id="rId6"/>
              </a:rPr>
              <a:t>http://www.biblehome.org </a:t>
            </a: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nd13kj.jpg">
            <a:hlinkClick r:id="rId7"/>
          </p:cNvPr>
          <p:cNvPicPr>
            <a:picLocks noChangeAspect="1"/>
          </p:cNvPicPr>
          <p:nvPr/>
        </p:nvPicPr>
        <p:blipFill>
          <a:blip r:embed="rId8" cstate="print"/>
          <a:stretch>
            <a:fillRect/>
          </a:stretch>
        </p:blipFill>
        <p:spPr>
          <a:xfrm>
            <a:off x="3886200" y="304800"/>
            <a:ext cx="5063837" cy="655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381000"/>
            <a:ext cx="3733800" cy="3505200"/>
          </a:xfrm>
          <a:solidFill>
            <a:srgbClr val="E8D8F4"/>
          </a:solidFill>
          <a:ln w="50800">
            <a:solidFill>
              <a:srgbClr val="A568D2"/>
            </a:solidFill>
          </a:ln>
        </p:spPr>
        <p:txBody>
          <a:bodyPr/>
          <a:lstStyle/>
          <a:p>
            <a:pPr algn="ctr"/>
            <a:br>
              <a:rPr lang="en-US" sz="800" dirty="0">
                <a:solidFill>
                  <a:srgbClr val="4F188C"/>
                </a:solidFill>
                <a:latin typeface="Times New Roman" pitchFamily="18" charset="0"/>
                <a:cs typeface="Times New Roman" pitchFamily="18" charset="0"/>
              </a:rPr>
            </a:br>
            <a:br>
              <a:rPr lang="en-US" sz="800" dirty="0">
                <a:solidFill>
                  <a:srgbClr val="4F188C"/>
                </a:solidFill>
                <a:latin typeface="Times New Roman" pitchFamily="18" charset="0"/>
                <a:cs typeface="Times New Roman" pitchFamily="18" charset="0"/>
              </a:rPr>
            </a:br>
            <a:br>
              <a:rPr lang="en-US" sz="800" dirty="0">
                <a:solidFill>
                  <a:srgbClr val="4F188C"/>
                </a:solidFill>
                <a:latin typeface="Times New Roman" pitchFamily="18" charset="0"/>
                <a:cs typeface="Times New Roman" pitchFamily="18" charset="0"/>
              </a:rPr>
            </a:br>
            <a:r>
              <a:rPr lang="en-US" dirty="0">
                <a:solidFill>
                  <a:srgbClr val="4F188C"/>
                </a:solidFill>
                <a:latin typeface="Times New Roman" pitchFamily="18" charset="0"/>
                <a:cs typeface="Times New Roman" pitchFamily="18" charset="0"/>
              </a:rPr>
              <a:t>Forgiving is a very big word.</a:t>
            </a:r>
            <a:br>
              <a:rPr lang="en-US" dirty="0">
                <a:solidFill>
                  <a:srgbClr val="4F188C"/>
                </a:solidFill>
                <a:latin typeface="Times New Roman" pitchFamily="18" charset="0"/>
                <a:cs typeface="Times New Roman" pitchFamily="18" charset="0"/>
              </a:rPr>
            </a:br>
            <a:r>
              <a:rPr lang="en-US" dirty="0">
                <a:solidFill>
                  <a:srgbClr val="4F188C"/>
                </a:solidFill>
                <a:latin typeface="Times New Roman" pitchFamily="18" charset="0"/>
                <a:cs typeface="Times New Roman" pitchFamily="18" charset="0"/>
              </a:rPr>
              <a:t>It is however the only way we can be forgiven. </a:t>
            </a:r>
            <a:br>
              <a:rPr lang="en-US" sz="800" dirty="0">
                <a:solidFill>
                  <a:srgbClr val="4F188C"/>
                </a:solidFill>
                <a:latin typeface="Times New Roman" pitchFamily="18" charset="0"/>
                <a:cs typeface="Times New Roman" pitchFamily="18" charset="0"/>
              </a:rPr>
            </a:br>
            <a:br>
              <a:rPr lang="en-US" sz="800" dirty="0">
                <a:solidFill>
                  <a:srgbClr val="4F188C"/>
                </a:solidFill>
                <a:latin typeface="Times New Roman" pitchFamily="18" charset="0"/>
                <a:cs typeface="Times New Roman" pitchFamily="18" charset="0"/>
              </a:rPr>
            </a:br>
            <a:r>
              <a:rPr lang="en-US" sz="2400" dirty="0">
                <a:solidFill>
                  <a:srgbClr val="007033"/>
                </a:solidFill>
                <a:latin typeface="Times New Roman" pitchFamily="18" charset="0"/>
                <a:cs typeface="Times New Roman" pitchFamily="18" charset="0"/>
              </a:rPr>
              <a:t>My favorite definition is:</a:t>
            </a:r>
            <a:br>
              <a:rPr lang="en-US" sz="2400" dirty="0">
                <a:solidFill>
                  <a:srgbClr val="007033"/>
                </a:solidFill>
                <a:latin typeface="Times New Roman" pitchFamily="18" charset="0"/>
                <a:cs typeface="Times New Roman" pitchFamily="18" charset="0"/>
              </a:rPr>
            </a:br>
            <a:r>
              <a:rPr lang="en-US" sz="2400" dirty="0">
                <a:solidFill>
                  <a:srgbClr val="007033"/>
                </a:solidFill>
                <a:latin typeface="Times New Roman" pitchFamily="18" charset="0"/>
                <a:cs typeface="Times New Roman" pitchFamily="18" charset="0"/>
              </a:rPr>
              <a:t>Giving up the right to get even </a:t>
            </a:r>
            <a:r>
              <a:rPr lang="en-US" sz="2400" dirty="0">
                <a:solidFill>
                  <a:srgbClr val="4C216D"/>
                </a:solidFill>
                <a:latin typeface="Times New Roman" pitchFamily="18" charset="0"/>
                <a:cs typeface="Times New Roman" pitchFamily="18" charset="0"/>
              </a:rPr>
              <a:t>…for small offenses </a:t>
            </a:r>
            <a:r>
              <a:rPr lang="en-US" sz="2400" dirty="0">
                <a:solidFill>
                  <a:srgbClr val="4F188C"/>
                </a:solidFill>
                <a:latin typeface="Times New Roman" pitchFamily="18" charset="0"/>
                <a:cs typeface="Times New Roman" pitchFamily="18" charset="0"/>
              </a:rPr>
              <a:t>and for large.</a:t>
            </a:r>
            <a:r>
              <a:rPr lang="en-US" sz="800" dirty="0">
                <a:solidFill>
                  <a:srgbClr val="4F188C"/>
                </a:solidFill>
                <a:latin typeface="Times New Roman" pitchFamily="18" charset="0"/>
                <a:cs typeface="Times New Roman" pitchFamily="18" charset="0"/>
              </a:rPr>
              <a:t>   </a:t>
            </a:r>
            <a:r>
              <a:rPr lang="en-US" sz="1800" dirty="0">
                <a:solidFill>
                  <a:srgbClr val="A4148F"/>
                </a:solidFill>
                <a:latin typeface="Times New Roman" pitchFamily="18" charset="0"/>
                <a:cs typeface="Times New Roman" pitchFamily="18" charset="0"/>
              </a:rPr>
              <a:t>It is not forgetting the past.  It is clearing the way for your child’s future.</a:t>
            </a:r>
            <a:br>
              <a:rPr lang="en-US" sz="800" dirty="0">
                <a:solidFill>
                  <a:srgbClr val="A4148F"/>
                </a:solidFill>
                <a:latin typeface="Times New Roman" pitchFamily="18" charset="0"/>
                <a:cs typeface="Times New Roman" pitchFamily="18" charset="0"/>
              </a:rPr>
            </a:br>
            <a:endParaRPr lang="en-US" sz="800" dirty="0">
              <a:solidFill>
                <a:srgbClr val="A4148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364" name="Text Placeholder 3"/>
          <p:cNvSpPr>
            <a:spLocks noGrp="1"/>
          </p:cNvSpPr>
          <p:nvPr>
            <p:ph type="body" sz="half" idx="2"/>
          </p:nvPr>
        </p:nvSpPr>
        <p:spPr>
          <a:xfrm>
            <a:off x="381000" y="4114800"/>
            <a:ext cx="3581400" cy="2743200"/>
          </a:xfrm>
        </p:spPr>
        <p:txBody>
          <a:bodyPr/>
          <a:lstStyle/>
          <a:p>
            <a:pPr algn="ctr" fontAlgn="auto">
              <a:spcAft>
                <a:spcPts val="0"/>
              </a:spcAft>
              <a:defRPr/>
            </a:pPr>
            <a:r>
              <a:rPr lang="en-US" sz="2000" b="1" dirty="0">
                <a:solidFill>
                  <a:srgbClr val="C00000"/>
                </a:solidFill>
              </a:rPr>
              <a:t>To download page from the Internet:</a:t>
            </a:r>
            <a:endParaRPr lang="en-US" sz="2000" b="1" dirty="0">
              <a:solidFill>
                <a:srgbClr val="C00000"/>
              </a:solidFill>
              <a:hlinkClick r:id="rId2" action="ppaction://hlinksldjump"/>
            </a:endParaRPr>
          </a:p>
          <a:p>
            <a:pPr lvl="0" algn="ctr" fontAlgn="auto">
              <a:spcAft>
                <a:spcPts val="0"/>
              </a:spcAft>
              <a:defRPr/>
            </a:pPr>
            <a:r>
              <a:rPr lang="en-US" sz="2000" b="1" dirty="0">
                <a:solidFill>
                  <a:srgbClr val="477F31"/>
                </a:solidFill>
              </a:rPr>
              <a:t>The New English Translation: </a:t>
            </a:r>
            <a:r>
              <a:rPr lang="en-US" sz="2000" dirty="0">
                <a:latin typeface="Times New Roman" pitchFamily="18" charset="0"/>
                <a:cs typeface="Times New Roman" pitchFamily="18" charset="0"/>
                <a:hlinkClick r:id="rId3"/>
              </a:rPr>
              <a:t>www.biblehome.org/pdf/setdiv/nd14net.pdf</a:t>
            </a:r>
            <a:endParaRPr lang="en-US" sz="2000" dirty="0">
              <a:latin typeface="Times New Roman" pitchFamily="18" charset="0"/>
              <a:cs typeface="Times New Roman" pitchFamily="18" charset="0"/>
            </a:endParaRPr>
          </a:p>
          <a:p>
            <a:pPr algn="ctr" fontAlgn="auto">
              <a:spcAft>
                <a:spcPts val="0"/>
              </a:spcAft>
              <a:defRPr/>
            </a:pPr>
            <a:r>
              <a:rPr lang="en-US" sz="2000" b="1" dirty="0">
                <a:solidFill>
                  <a:srgbClr val="388B25"/>
                </a:solidFill>
              </a:rPr>
              <a:t>The King James Translation</a:t>
            </a:r>
            <a:r>
              <a:rPr lang="en-US" sz="2000" b="1" dirty="0">
                <a:solidFill>
                  <a:srgbClr val="388B25"/>
                </a:solidFill>
                <a:hlinkClick r:id="rId4"/>
              </a:rPr>
              <a:t>: </a:t>
            </a:r>
            <a:r>
              <a:rPr lang="en-US" sz="2000" dirty="0">
                <a:latin typeface="Times New Roman" pitchFamily="18" charset="0"/>
                <a:cs typeface="Times New Roman" pitchFamily="18" charset="0"/>
                <a:hlinkClick r:id="rId5"/>
              </a:rPr>
              <a:t>www.biblehome.org/pdf/setdiv/nd14kj.pdf</a:t>
            </a:r>
            <a:endParaRPr lang="en-US" sz="2000" dirty="0"/>
          </a:p>
        </p:txBody>
      </p:sp>
      <p:pic>
        <p:nvPicPr>
          <p:cNvPr id="6" name="Picture 5" descr="nd14kj.jpg">
            <a:hlinkClick r:id="rId6"/>
          </p:cNvPr>
          <p:cNvPicPr>
            <a:picLocks noChangeAspect="1"/>
          </p:cNvPicPr>
          <p:nvPr/>
        </p:nvPicPr>
        <p:blipFill>
          <a:blip r:embed="rId7" cstate="print"/>
          <a:stretch>
            <a:fillRect/>
          </a:stretch>
        </p:blipFill>
        <p:spPr>
          <a:xfrm>
            <a:off x="4038600" y="381000"/>
            <a:ext cx="4852555" cy="647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28600"/>
            <a:ext cx="3657600" cy="3962400"/>
          </a:xfrm>
          <a:solidFill>
            <a:srgbClr val="FFFFB7"/>
          </a:solidFill>
          <a:ln w="50800">
            <a:solidFill>
              <a:srgbClr val="FFC000"/>
            </a:solidFill>
          </a:ln>
        </p:spPr>
        <p:txBody>
          <a:bodyPr/>
          <a:lstStyle/>
          <a:p>
            <a:pPr algn="ctr"/>
            <a:br>
              <a:rPr lang="en-US" sz="2400" dirty="0">
                <a:solidFill>
                  <a:srgbClr val="C05B08"/>
                </a:solidFill>
              </a:rPr>
            </a:br>
            <a:r>
              <a:rPr lang="en-US" sz="2300" dirty="0">
                <a:solidFill>
                  <a:srgbClr val="C05B08"/>
                </a:solidFill>
              </a:rPr>
              <a:t>The top three resiliency factors for the children of divorce are:</a:t>
            </a:r>
            <a:br>
              <a:rPr lang="en-US" sz="2300" dirty="0">
                <a:solidFill>
                  <a:srgbClr val="C05B08"/>
                </a:solidFill>
              </a:rPr>
            </a:br>
            <a:r>
              <a:rPr lang="en-US" sz="2300" dirty="0">
                <a:solidFill>
                  <a:srgbClr val="C05B08"/>
                </a:solidFill>
              </a:rPr>
              <a:t>*An intimate relationship with at least one adult.</a:t>
            </a:r>
            <a:br>
              <a:rPr lang="en-US" sz="2300" dirty="0">
                <a:solidFill>
                  <a:srgbClr val="C05B08"/>
                </a:solidFill>
              </a:rPr>
            </a:br>
            <a:r>
              <a:rPr lang="en-US" sz="2300" dirty="0">
                <a:solidFill>
                  <a:srgbClr val="C05B08"/>
                </a:solidFill>
              </a:rPr>
              <a:t>*Regular church attendance.</a:t>
            </a:r>
            <a:br>
              <a:rPr lang="en-US" sz="2300" dirty="0">
                <a:solidFill>
                  <a:srgbClr val="C05B08"/>
                </a:solidFill>
              </a:rPr>
            </a:br>
            <a:r>
              <a:rPr lang="en-US" sz="2300" dirty="0">
                <a:solidFill>
                  <a:srgbClr val="C05B08"/>
                </a:solidFill>
              </a:rPr>
              <a:t>*And deep personal faith.</a:t>
            </a:r>
            <a:br>
              <a:rPr lang="en-US" sz="2300" dirty="0">
                <a:solidFill>
                  <a:srgbClr val="C05B08"/>
                </a:solidFill>
              </a:rPr>
            </a:br>
            <a:r>
              <a:rPr lang="en-US" sz="2300" dirty="0">
                <a:solidFill>
                  <a:srgbClr val="C05B08"/>
                </a:solidFill>
              </a:rPr>
              <a:t>We hope you </a:t>
            </a:r>
            <a:r>
              <a:rPr lang="en-US" sz="2300">
                <a:solidFill>
                  <a:srgbClr val="C05B08"/>
                </a:solidFill>
              </a:rPr>
              <a:t>visit </a:t>
            </a:r>
            <a:r>
              <a:rPr lang="en-US" sz="2300">
                <a:solidFill>
                  <a:srgbClr val="C05B08"/>
                </a:solidFill>
                <a:hlinkClick r:id="rId2"/>
              </a:rPr>
              <a:t>www.teachustopray.com</a:t>
            </a:r>
            <a:br>
              <a:rPr lang="en-US" sz="2300" dirty="0">
                <a:solidFill>
                  <a:srgbClr val="C05B08"/>
                </a:solidFill>
              </a:rPr>
            </a:br>
            <a:r>
              <a:rPr lang="en-US" sz="2300" dirty="0">
                <a:solidFill>
                  <a:srgbClr val="C05B08"/>
                </a:solidFill>
              </a:rPr>
              <a:t>and make a prayer jar.</a:t>
            </a:r>
            <a:br>
              <a:rPr lang="en-US" sz="1600" dirty="0">
                <a:solidFill>
                  <a:srgbClr val="FD8003"/>
                </a:solidFill>
              </a:rPr>
            </a:br>
            <a:endParaRPr lang="en-US" sz="1600" dirty="0">
              <a:solidFill>
                <a:srgbClr val="FD8003"/>
              </a:solidFill>
            </a:endParaRPr>
          </a:p>
        </p:txBody>
      </p:sp>
      <p:sp>
        <p:nvSpPr>
          <p:cNvPr id="4" name="Text Placeholder 3"/>
          <p:cNvSpPr>
            <a:spLocks noGrp="1"/>
          </p:cNvSpPr>
          <p:nvPr>
            <p:ph type="body" sz="half" idx="2"/>
          </p:nvPr>
        </p:nvSpPr>
        <p:spPr>
          <a:xfrm>
            <a:off x="228600" y="4267200"/>
            <a:ext cx="3657600" cy="2590800"/>
          </a:xfrm>
        </p:spPr>
        <p:txBody>
          <a:bodyPr rtlCol="0">
            <a:normAutofit/>
          </a:bodyPr>
          <a:lstStyle/>
          <a:p>
            <a:pPr algn="ctr" fontAlgn="auto">
              <a:spcAft>
                <a:spcPts val="0"/>
              </a:spcAft>
              <a:defRPr/>
            </a:pPr>
            <a:r>
              <a:rPr lang="en-US" sz="1800" b="1" dirty="0">
                <a:solidFill>
                  <a:srgbClr val="C00000"/>
                </a:solidFill>
              </a:rPr>
              <a:t>To download page from the Internet:</a:t>
            </a:r>
            <a:endParaRPr lang="en-US" sz="1800" b="1" dirty="0">
              <a:solidFill>
                <a:srgbClr val="C00000"/>
              </a:solidFill>
              <a:hlinkClick r:id="rId3" action="ppaction://hlinksldjump"/>
            </a:endParaRPr>
          </a:p>
          <a:p>
            <a:pPr lvl="0" algn="ctr" fontAlgn="auto">
              <a:spcAft>
                <a:spcPts val="0"/>
              </a:spcAft>
              <a:defRPr/>
            </a:pPr>
            <a:r>
              <a:rPr lang="en-US" sz="1800" b="1" dirty="0">
                <a:solidFill>
                  <a:srgbClr val="477F31"/>
                </a:solidFill>
              </a:rPr>
              <a:t>The New English Translation: </a:t>
            </a:r>
            <a:r>
              <a:rPr lang="en-US" sz="1800" dirty="0">
                <a:latin typeface="Times New Roman" pitchFamily="18" charset="0"/>
                <a:cs typeface="Times New Roman" pitchFamily="18" charset="0"/>
                <a:hlinkClick r:id="rId4"/>
              </a:rPr>
              <a:t>www.biblehome.org/pdf/setdiv/nd15net.pdf</a:t>
            </a:r>
            <a:endParaRPr lang="en-US" sz="1800" dirty="0"/>
          </a:p>
          <a:p>
            <a:pPr algn="ctr" fontAlgn="auto">
              <a:spcAft>
                <a:spcPts val="0"/>
              </a:spcAft>
              <a:defRPr/>
            </a:pPr>
            <a:r>
              <a:rPr lang="en-US" sz="1800" b="1" dirty="0">
                <a:solidFill>
                  <a:srgbClr val="388B25"/>
                </a:solidFill>
              </a:rPr>
              <a:t>The King James Translation</a:t>
            </a:r>
            <a:r>
              <a:rPr lang="en-US" sz="1800" b="1" dirty="0">
                <a:solidFill>
                  <a:srgbClr val="388B25"/>
                </a:solidFill>
                <a:hlinkClick r:id="rId5"/>
              </a:rPr>
              <a:t>: </a:t>
            </a:r>
            <a:r>
              <a:rPr lang="en-US" sz="1800" dirty="0">
                <a:latin typeface="Times New Roman" pitchFamily="18" charset="0"/>
                <a:cs typeface="Times New Roman" pitchFamily="18" charset="0"/>
                <a:hlinkClick r:id="rId6"/>
              </a:rPr>
              <a:t>www.biblehome.org/pdf/setdiv/nd15kj.pdf</a:t>
            </a:r>
            <a:endParaRPr lang="en-US" sz="1800"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pic>
        <p:nvPicPr>
          <p:cNvPr id="6" name="Picture 5" descr="nd15kj.jpg">
            <a:hlinkClick r:id="rId6"/>
          </p:cNvPr>
          <p:cNvPicPr>
            <a:picLocks noChangeAspect="1"/>
          </p:cNvPicPr>
          <p:nvPr/>
        </p:nvPicPr>
        <p:blipFill>
          <a:blip r:embed="rId7" cstate="print"/>
          <a:stretch>
            <a:fillRect/>
          </a:stretch>
        </p:blipFill>
        <p:spPr>
          <a:xfrm>
            <a:off x="4038600" y="304800"/>
            <a:ext cx="4911437" cy="6553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3429000" cy="3962400"/>
          </a:xfrm>
          <a:solidFill>
            <a:srgbClr val="D7DCFD"/>
          </a:solidFill>
          <a:ln w="50800">
            <a:solidFill>
              <a:srgbClr val="5E7AF0"/>
            </a:solidFill>
          </a:ln>
        </p:spPr>
        <p:txBody>
          <a:bodyPr/>
          <a:lstStyle/>
          <a:p>
            <a:pPr algn="ctr"/>
            <a:r>
              <a:rPr lang="en-US" sz="2400" dirty="0">
                <a:solidFill>
                  <a:srgbClr val="003FBC"/>
                </a:solidFill>
                <a:latin typeface="Times New Roman" pitchFamily="18" charset="0"/>
                <a:cs typeface="Times New Roman" pitchFamily="18" charset="0"/>
              </a:rPr>
              <a:t>This is a mirror coloring page.  Color it and then hold it up to a mirror.  Ask God to help you understand.  </a:t>
            </a:r>
            <a:r>
              <a:rPr lang="en-US" sz="1000" dirty="0">
                <a:solidFill>
                  <a:srgbClr val="003FBC"/>
                </a:solidFill>
                <a:latin typeface="Times New Roman" pitchFamily="18" charset="0"/>
                <a:cs typeface="Times New Roman" pitchFamily="18" charset="0"/>
              </a:rPr>
              <a:t> </a:t>
            </a:r>
            <a:br>
              <a:rPr lang="en-US" sz="1000" dirty="0">
                <a:solidFill>
                  <a:srgbClr val="003FBC"/>
                </a:solidFill>
                <a:latin typeface="Times New Roman" pitchFamily="18" charset="0"/>
                <a:cs typeface="Times New Roman" pitchFamily="18" charset="0"/>
              </a:rPr>
            </a:br>
            <a:br>
              <a:rPr lang="en-US" sz="2400" dirty="0">
                <a:solidFill>
                  <a:srgbClr val="003FBC"/>
                </a:solidFill>
                <a:latin typeface="Times New Roman" pitchFamily="18" charset="0"/>
                <a:cs typeface="Times New Roman" pitchFamily="18" charset="0"/>
              </a:rPr>
            </a:br>
            <a:r>
              <a:rPr lang="en-US" sz="2400" dirty="0">
                <a:solidFill>
                  <a:srgbClr val="003FBC"/>
                </a:solidFill>
                <a:latin typeface="Times New Roman" pitchFamily="18" charset="0"/>
                <a:cs typeface="Times New Roman" pitchFamily="18" charset="0"/>
              </a:rPr>
              <a:t>Praying about Bible verses adds power.  </a:t>
            </a:r>
            <a:br>
              <a:rPr lang="en-US" sz="1000" dirty="0">
                <a:solidFill>
                  <a:srgbClr val="003FBC"/>
                </a:solidFill>
                <a:latin typeface="Times New Roman" pitchFamily="18" charset="0"/>
                <a:cs typeface="Times New Roman" pitchFamily="18" charset="0"/>
              </a:rPr>
            </a:br>
            <a:br>
              <a:rPr lang="en-US" sz="1000" dirty="0">
                <a:solidFill>
                  <a:srgbClr val="003FBC"/>
                </a:solidFill>
                <a:latin typeface="Times New Roman" pitchFamily="18" charset="0"/>
                <a:cs typeface="Times New Roman" pitchFamily="18" charset="0"/>
              </a:rPr>
            </a:br>
            <a:r>
              <a:rPr lang="en-US" sz="2400" dirty="0">
                <a:solidFill>
                  <a:srgbClr val="4C216D"/>
                </a:solidFill>
                <a:latin typeface="Times New Roman" pitchFamily="18" charset="0"/>
                <a:cs typeface="Times New Roman" pitchFamily="18" charset="0"/>
              </a:rPr>
              <a:t>We hope you color and pray.</a:t>
            </a:r>
          </a:p>
        </p:txBody>
      </p:sp>
      <p:sp>
        <p:nvSpPr>
          <p:cNvPr id="6" name="Text Placeholder 3"/>
          <p:cNvSpPr>
            <a:spLocks noGrp="1"/>
          </p:cNvSpPr>
          <p:nvPr>
            <p:ph type="body" sz="half" idx="2"/>
          </p:nvPr>
        </p:nvSpPr>
        <p:spPr>
          <a:xfrm>
            <a:off x="228600" y="4267200"/>
            <a:ext cx="3429000" cy="2590800"/>
          </a:xfrm>
        </p:spPr>
        <p:txBody>
          <a:bodyPr rtlCol="0">
            <a:normAutofit fontScale="85000" lnSpcReduction="10000"/>
          </a:bodyPr>
          <a:lstStyle/>
          <a:p>
            <a:pPr algn="ctr" fontAlgn="auto">
              <a:spcAft>
                <a:spcPts val="0"/>
              </a:spcAft>
              <a:defRPr/>
            </a:pPr>
            <a:r>
              <a:rPr lang="en-US" sz="1800" b="1" dirty="0">
                <a:solidFill>
                  <a:srgbClr val="C00000"/>
                </a:solidFill>
              </a:rPr>
              <a:t>To download page from the Internet:</a:t>
            </a:r>
            <a:endParaRPr lang="en-US" sz="1800" b="1" dirty="0">
              <a:solidFill>
                <a:srgbClr val="C00000"/>
              </a:solidFill>
              <a:hlinkClick r:id="rId2" action="ppaction://hlinksldjump"/>
            </a:endParaRPr>
          </a:p>
          <a:p>
            <a:pPr lvl="0" algn="ctr" fontAlgn="auto">
              <a:spcAft>
                <a:spcPts val="0"/>
              </a:spcAft>
              <a:defRPr/>
            </a:pPr>
            <a:r>
              <a:rPr lang="en-US" sz="1800" b="1" dirty="0">
                <a:solidFill>
                  <a:srgbClr val="477F31"/>
                </a:solidFill>
              </a:rPr>
              <a:t>The New English Translation: </a:t>
            </a:r>
            <a:r>
              <a:rPr lang="en-US" sz="1800" dirty="0">
                <a:latin typeface="Times New Roman" pitchFamily="18" charset="0"/>
                <a:cs typeface="Times New Roman" pitchFamily="18" charset="0"/>
                <a:hlinkClick r:id="rId3"/>
              </a:rPr>
              <a:t>www.biblehome.org/pdf/setdiv/nd5mnet.pdf</a:t>
            </a:r>
            <a:endParaRPr lang="en-US" sz="1800" dirty="0">
              <a:latin typeface="Times New Roman" pitchFamily="18" charset="0"/>
              <a:cs typeface="Times New Roman" pitchFamily="18" charset="0"/>
            </a:endParaRPr>
          </a:p>
          <a:p>
            <a:pPr algn="ctr" fontAlgn="auto">
              <a:spcAft>
                <a:spcPts val="0"/>
              </a:spcAft>
              <a:defRPr/>
            </a:pPr>
            <a:endParaRPr lang="en-US" sz="1800" dirty="0"/>
          </a:p>
          <a:p>
            <a:pPr algn="ctr" fontAlgn="auto">
              <a:spcAft>
                <a:spcPts val="0"/>
              </a:spcAft>
              <a:defRPr/>
            </a:pPr>
            <a:r>
              <a:rPr lang="en-US" sz="1800" b="1" dirty="0">
                <a:solidFill>
                  <a:srgbClr val="388B25"/>
                </a:solidFill>
              </a:rPr>
              <a:t>The King James Translation</a:t>
            </a:r>
            <a:r>
              <a:rPr lang="en-US" sz="1800" b="1" dirty="0">
                <a:solidFill>
                  <a:srgbClr val="388B25"/>
                </a:solidFill>
                <a:hlinkClick r:id="rId4"/>
              </a:rPr>
              <a:t>: </a:t>
            </a:r>
            <a:r>
              <a:rPr lang="en-US" sz="1800" dirty="0">
                <a:latin typeface="Times New Roman" pitchFamily="18" charset="0"/>
                <a:cs typeface="Times New Roman" pitchFamily="18" charset="0"/>
                <a:hlinkClick r:id="rId5"/>
              </a:rPr>
              <a:t>www.biblehome.org/pdf/setdiv/nd5mkj.pdf</a:t>
            </a:r>
            <a:endParaRPr lang="en-US" sz="1800" dirty="0"/>
          </a:p>
          <a:p>
            <a:pPr algn="ctr" fontAlgn="auto">
              <a:spcAft>
                <a:spcPts val="0"/>
              </a:spcAft>
              <a:defRPr/>
            </a:pPr>
            <a:r>
              <a:rPr lang="en-US" sz="1800" b="1" dirty="0">
                <a:solidFill>
                  <a:srgbClr val="C00000"/>
                </a:solidFill>
              </a:rPr>
              <a:t>To view more than 20 coloring books visit: </a:t>
            </a:r>
            <a:r>
              <a:rPr lang="en-US" sz="1800" b="1" dirty="0">
                <a:solidFill>
                  <a:srgbClr val="C00000"/>
                </a:solidFill>
                <a:hlinkClick r:id="rId6"/>
              </a:rPr>
              <a:t>http://www.biblehome.org </a:t>
            </a:r>
            <a:endParaRPr lang="en-US" sz="1800" dirty="0"/>
          </a:p>
        </p:txBody>
      </p:sp>
      <p:pic>
        <p:nvPicPr>
          <p:cNvPr id="8" name="Picture 7" descr="nd5mkj.jpg">
            <a:hlinkClick r:id="rId5"/>
          </p:cNvPr>
          <p:cNvPicPr>
            <a:picLocks noChangeAspect="1"/>
          </p:cNvPicPr>
          <p:nvPr/>
        </p:nvPicPr>
        <p:blipFill>
          <a:blip r:embed="rId7" cstate="print"/>
          <a:stretch>
            <a:fillRect/>
          </a:stretch>
        </p:blipFill>
        <p:spPr>
          <a:xfrm>
            <a:off x="3886200" y="381000"/>
            <a:ext cx="5004955" cy="647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0"/>
            <a:ext cx="8648700" cy="267765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solidFill>
                  <a:srgbClr val="007033"/>
                </a:solidFill>
                <a:latin typeface="Times New Roman" pitchFamily="18" charset="0"/>
                <a:cs typeface="Times New Roman" pitchFamily="18" charset="0"/>
              </a:rPr>
              <a:t>Melva</a:t>
            </a:r>
            <a:r>
              <a:rPr lang="en-US" sz="2800" b="1" dirty="0">
                <a:solidFill>
                  <a:srgbClr val="007033"/>
                </a:solidFill>
                <a:latin typeface="Times New Roman" pitchFamily="18" charset="0"/>
                <a:cs typeface="Times New Roman" pitchFamily="18" charset="0"/>
              </a:rPr>
              <a:t> </a:t>
            </a:r>
            <a:r>
              <a:rPr lang="en-US" sz="2800" b="1" dirty="0" err="1">
                <a:solidFill>
                  <a:srgbClr val="007033"/>
                </a:solidFill>
                <a:latin typeface="Times New Roman" pitchFamily="18" charset="0"/>
                <a:cs typeface="Times New Roman" pitchFamily="18" charset="0"/>
              </a:rPr>
              <a:t>Noakes</a:t>
            </a:r>
            <a:r>
              <a:rPr lang="en-US" sz="2800" b="1" dirty="0">
                <a:solidFill>
                  <a:srgbClr val="007033"/>
                </a:solidFill>
                <a:latin typeface="Times New Roman" pitchFamily="18" charset="0"/>
                <a:cs typeface="Times New Roman" pitchFamily="18" charset="0"/>
              </a:rPr>
              <a:t> was director of the day care in the Oklahoma City Bombing.  </a:t>
            </a:r>
            <a:r>
              <a:rPr lang="en-US" sz="2800" b="1" dirty="0">
                <a:solidFill>
                  <a:srgbClr val="4C216D"/>
                </a:solidFill>
                <a:latin typeface="Times New Roman" pitchFamily="18" charset="0"/>
                <a:cs typeface="Times New Roman" pitchFamily="18" charset="0"/>
              </a:rPr>
              <a:t>When I asked her how she kept going she said: “I can’t do much about the children who were killed or injured in the bombing but the children of divorce are hurt much worse and I can help them.”</a:t>
            </a:r>
            <a:endParaRPr lang="en-US" sz="2800" dirty="0">
              <a:solidFill>
                <a:srgbClr val="4C216D"/>
              </a:solidFill>
            </a:endParaRPr>
          </a:p>
        </p:txBody>
      </p:sp>
      <p:sp>
        <p:nvSpPr>
          <p:cNvPr id="8" name="Rectangle 7"/>
          <p:cNvSpPr/>
          <p:nvPr/>
        </p:nvSpPr>
        <p:spPr>
          <a:xfrm>
            <a:off x="228600" y="4648200"/>
            <a:ext cx="8610600" cy="1508105"/>
          </a:xfrm>
          <a:prstGeom prst="rect">
            <a:avLst/>
          </a:prstGeom>
          <a:solidFill>
            <a:srgbClr val="FBCBA3">
              <a:alpha val="38824"/>
            </a:srgbClr>
          </a:solidFill>
          <a:ln w="50800">
            <a:solidFill>
              <a:srgbClr val="A568D2"/>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960000"/>
                </a:solidFill>
                <a:latin typeface="Times New Roman" pitchFamily="18" charset="0"/>
                <a:cs typeface="Times New Roman" pitchFamily="18" charset="0"/>
              </a:rPr>
              <a:t>Purchase a 2 CD set with over 4,000 Coloring Pages.</a:t>
            </a:r>
          </a:p>
          <a:p>
            <a:pPr algn="ctr"/>
            <a:r>
              <a:rPr lang="en-US" sz="2000" b="1" dirty="0">
                <a:latin typeface="Times New Roman" pitchFamily="18" charset="0"/>
                <a:cs typeface="Times New Roman" pitchFamily="18" charset="0"/>
              </a:rPr>
              <a:t>For $20 you get 4,000 plus activities…all the pages from all our sites.</a:t>
            </a:r>
          </a:p>
          <a:p>
            <a:pPr algn="ctr"/>
            <a:r>
              <a:rPr lang="en-US" sz="2000" b="1" dirty="0">
                <a:latin typeface="Times New Roman" pitchFamily="18" charset="0"/>
                <a:cs typeface="Times New Roman" pitchFamily="18" charset="0"/>
              </a:rPr>
              <a:t>A great gift for your church.</a:t>
            </a:r>
          </a:p>
          <a:p>
            <a:pPr algn="ctr"/>
            <a:r>
              <a:rPr lang="en-US" sz="2400" b="1" dirty="0">
                <a:latin typeface="Times New Roman" pitchFamily="18" charset="0"/>
                <a:cs typeface="Times New Roman" pitchFamily="18" charset="0"/>
                <a:hlinkClick r:id="rId2"/>
              </a:rPr>
              <a:t>Click here to purchase</a:t>
            </a:r>
            <a:endParaRPr lang="en-US" sz="2400" b="1" dirty="0">
              <a:latin typeface="Times New Roman" pitchFamily="18" charset="0"/>
              <a:cs typeface="Times New Roman" pitchFamily="18" charset="0"/>
            </a:endParaRPr>
          </a:p>
        </p:txBody>
      </p:sp>
      <p:sp>
        <p:nvSpPr>
          <p:cNvPr id="9" name="Rectangle 8"/>
          <p:cNvSpPr/>
          <p:nvPr/>
        </p:nvSpPr>
        <p:spPr>
          <a:xfrm>
            <a:off x="228600" y="6248400"/>
            <a:ext cx="86106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Times New Roman" pitchFamily="18" charset="0"/>
                <a:cs typeface="Times New Roman" pitchFamily="18" charset="0"/>
              </a:rPr>
              <a:t>For more free coloring books visit </a:t>
            </a:r>
            <a:r>
              <a:rPr lang="en-US" b="1" dirty="0">
                <a:latin typeface="Times New Roman" pitchFamily="18" charset="0"/>
                <a:cs typeface="Times New Roman" pitchFamily="18" charset="0"/>
                <a:hlinkClick r:id="rId3"/>
              </a:rPr>
              <a:t>www.biblehome.org/</a:t>
            </a:r>
            <a:r>
              <a:rPr lang="en-US" b="1" dirty="0">
                <a:latin typeface="Times New Roman" pitchFamily="18" charset="0"/>
                <a:cs typeface="Times New Roman" pitchFamily="18" charset="0"/>
              </a:rPr>
              <a:t> </a:t>
            </a:r>
          </a:p>
        </p:txBody>
      </p:sp>
      <p:sp>
        <p:nvSpPr>
          <p:cNvPr id="5" name="TextBox 4"/>
          <p:cNvSpPr txBox="1"/>
          <p:nvPr/>
        </p:nvSpPr>
        <p:spPr>
          <a:xfrm>
            <a:off x="990600" y="2743200"/>
            <a:ext cx="7696200" cy="1631216"/>
          </a:xfrm>
          <a:prstGeom prst="rect">
            <a:avLst/>
          </a:prstGeom>
          <a:noFill/>
        </p:spPr>
        <p:txBody>
          <a:bodyPr wrap="square" rtlCol="0">
            <a:spAutoFit/>
          </a:bodyPr>
          <a:lstStyle/>
          <a:p>
            <a:pPr algn="ctr"/>
            <a:r>
              <a:rPr lang="en-US" sz="2000" b="1" dirty="0">
                <a:solidFill>
                  <a:srgbClr val="4C216D"/>
                </a:solidFill>
                <a:latin typeface="Times New Roman" pitchFamily="18" charset="0"/>
                <a:cs typeface="Times New Roman" pitchFamily="18" charset="0"/>
              </a:rPr>
              <a:t>We hope you and your church share </a:t>
            </a:r>
            <a:r>
              <a:rPr lang="en-US" sz="2000" b="1" dirty="0" err="1">
                <a:solidFill>
                  <a:srgbClr val="4C216D"/>
                </a:solidFill>
                <a:latin typeface="Times New Roman" pitchFamily="18" charset="0"/>
                <a:cs typeface="Times New Roman" pitchFamily="18" charset="0"/>
              </a:rPr>
              <a:t>Melva’s</a:t>
            </a:r>
            <a:r>
              <a:rPr lang="en-US" sz="2000" b="1" dirty="0">
                <a:solidFill>
                  <a:srgbClr val="4C216D"/>
                </a:solidFill>
                <a:latin typeface="Times New Roman" pitchFamily="18" charset="0"/>
                <a:cs typeface="Times New Roman" pitchFamily="18" charset="0"/>
              </a:rPr>
              <a:t> heart.</a:t>
            </a:r>
          </a:p>
          <a:p>
            <a:pPr algn="ctr"/>
            <a:r>
              <a:rPr lang="en-US" sz="2000" b="1" dirty="0">
                <a:solidFill>
                  <a:srgbClr val="4C216D"/>
                </a:solidFill>
                <a:latin typeface="Times New Roman" pitchFamily="18" charset="0"/>
                <a:cs typeface="Times New Roman" pitchFamily="18" charset="0"/>
              </a:rPr>
              <a:t>Visit </a:t>
            </a:r>
            <a:r>
              <a:rPr lang="en-US" sz="2000" b="1" dirty="0">
                <a:solidFill>
                  <a:srgbClr val="4C216D"/>
                </a:solidFill>
                <a:latin typeface="Times New Roman" pitchFamily="18" charset="0"/>
                <a:cs typeface="Times New Roman" pitchFamily="18" charset="0"/>
                <a:hlinkClick r:id="rId4"/>
              </a:rPr>
              <a:t>www.childrenafterdivorce.com</a:t>
            </a:r>
            <a:endParaRPr lang="en-US" sz="2000" b="1" dirty="0">
              <a:solidFill>
                <a:srgbClr val="4C216D"/>
              </a:solidFill>
              <a:latin typeface="Times New Roman" pitchFamily="18" charset="0"/>
              <a:cs typeface="Times New Roman" pitchFamily="18" charset="0"/>
            </a:endParaRPr>
          </a:p>
          <a:p>
            <a:pPr algn="ctr"/>
            <a:r>
              <a:rPr lang="en-US" sz="2000" b="1" dirty="0">
                <a:solidFill>
                  <a:srgbClr val="4C216D"/>
                </a:solidFill>
                <a:latin typeface="Times New Roman" pitchFamily="18" charset="0"/>
                <a:cs typeface="Times New Roman" pitchFamily="18" charset="0"/>
              </a:rPr>
              <a:t>Print out some of our Coloring pages, stamp an invitation to attend Sunday School on the back and put them out in car repair shops, Doctors offices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0" y="4648200"/>
            <a:ext cx="3886200" cy="2209800"/>
          </a:xfrm>
          <a:prstGeom prst="rect">
            <a:avLst/>
          </a:prstGeom>
        </p:spPr>
        <p:txBody>
          <a:bodyPr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Click the page links to download this coloring page in</a:t>
            </a:r>
            <a:endParaRPr kumimoji="0" lang="en-US" b="1" i="0" u="none" strike="noStrike" kern="1200" cap="none" spc="0" normalizeH="0" baseline="0" noProof="0" dirty="0">
              <a:ln>
                <a:noFill/>
              </a:ln>
              <a:solidFill>
                <a:srgbClr val="C00000"/>
              </a:solidFill>
              <a:effectLst/>
              <a:uLnTx/>
              <a:uFillTx/>
              <a:latin typeface="Times New Roman" pitchFamily="18" charset="0"/>
              <a:cs typeface="Times New Roman" pitchFamily="18" charset="0"/>
              <a:hlinkClick r:id="rId2" action="ppaction://hlinksldjump"/>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rgbClr val="477F31"/>
                </a:solidFill>
                <a:effectLst/>
                <a:uLnTx/>
                <a:uFillTx/>
                <a:latin typeface="Times New Roman" pitchFamily="18" charset="0"/>
                <a:cs typeface="Times New Roman" pitchFamily="18" charset="0"/>
              </a:rPr>
              <a:t>The New English Translation: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hlinkClick r:id="rId3"/>
              </a:rPr>
              <a:t>www.biblehome.org/pdf/setdiv/nd1net.pdf</a:t>
            </a:r>
            <a:endPar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rgbClr val="388B25"/>
                </a:solidFill>
                <a:effectLst/>
                <a:uLnTx/>
                <a:uFillTx/>
                <a:latin typeface="Times New Roman" pitchFamily="18" charset="0"/>
                <a:cs typeface="Times New Roman" pitchFamily="18" charset="0"/>
              </a:rPr>
              <a:t>The King James Translation:</a:t>
            </a:r>
          </a:p>
          <a:p>
            <a:pPr marL="342900" lvl="0" indent="-342900" algn="ctr" fontAlgn="auto">
              <a:spcBef>
                <a:spcPct val="20000"/>
              </a:spcBef>
              <a:spcAft>
                <a:spcPts val="0"/>
              </a:spcAft>
              <a:defRPr/>
            </a:pPr>
            <a:r>
              <a:rPr lang="en-US" dirty="0">
                <a:latin typeface="Times New Roman" pitchFamily="18" charset="0"/>
                <a:cs typeface="Times New Roman" pitchFamily="18" charset="0"/>
                <a:hlinkClick r:id="rId4"/>
              </a:rPr>
              <a:t>www.biblehome.org/pdf/setdiv/nd1kj.pdf </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TextBox 3"/>
          <p:cNvSpPr txBox="1"/>
          <p:nvPr/>
        </p:nvSpPr>
        <p:spPr>
          <a:xfrm>
            <a:off x="0" y="990600"/>
            <a:ext cx="3810000" cy="3431709"/>
          </a:xfrm>
          <a:prstGeom prst="rect">
            <a:avLst/>
          </a:prstGeom>
          <a:solidFill>
            <a:srgbClr val="DFC9EF"/>
          </a:solidFill>
          <a:ln w="50800">
            <a:solidFill>
              <a:srgbClr val="4C216D"/>
            </a:solidFill>
          </a:ln>
        </p:spPr>
        <p:txBody>
          <a:bodyPr wrap="square" rtlCol="0">
            <a:spAutoFit/>
          </a:bodyPr>
          <a:lstStyle/>
          <a:p>
            <a:pPr algn="ctr"/>
            <a:endParaRPr lang="en-US" sz="800" b="1" dirty="0">
              <a:solidFill>
                <a:srgbClr val="4C216D"/>
              </a:solidFill>
              <a:latin typeface="Times New Roman" pitchFamily="18" charset="0"/>
              <a:cs typeface="Times New Roman" pitchFamily="18" charset="0"/>
            </a:endParaRPr>
          </a:p>
          <a:p>
            <a:pPr algn="ctr"/>
            <a:r>
              <a:rPr lang="en-US" sz="2100" b="1" dirty="0">
                <a:solidFill>
                  <a:srgbClr val="4C216D"/>
                </a:solidFill>
                <a:latin typeface="Times New Roman" pitchFamily="18" charset="0"/>
                <a:cs typeface="Times New Roman" pitchFamily="18" charset="0"/>
              </a:rPr>
              <a:t>This Bible verse is a Blessing.  Speak it out loud to your children.  Blessings help them focus on God’s power and not their circumstances or feelings.  </a:t>
            </a:r>
          </a:p>
          <a:p>
            <a:pPr algn="ctr"/>
            <a:r>
              <a:rPr lang="en-US" sz="2100" b="1" dirty="0">
                <a:solidFill>
                  <a:srgbClr val="920000"/>
                </a:solidFill>
                <a:latin typeface="Times New Roman" pitchFamily="18" charset="0"/>
                <a:cs typeface="Times New Roman" pitchFamily="18" charset="0"/>
              </a:rPr>
              <a:t>Don’t make your children do</a:t>
            </a:r>
          </a:p>
          <a:p>
            <a:pPr algn="ctr"/>
            <a:r>
              <a:rPr lang="en-US" sz="2100" b="1" dirty="0">
                <a:solidFill>
                  <a:srgbClr val="920000"/>
                </a:solidFill>
                <a:latin typeface="Times New Roman" pitchFamily="18" charset="0"/>
                <a:cs typeface="Times New Roman" pitchFamily="18" charset="0"/>
              </a:rPr>
              <a:t>without.  Bless them…color WITH them….</a:t>
            </a:r>
          </a:p>
          <a:p>
            <a:pPr algn="ctr"/>
            <a:r>
              <a:rPr lang="en-US" sz="2100" b="1" dirty="0">
                <a:solidFill>
                  <a:srgbClr val="920000"/>
                </a:solidFill>
                <a:latin typeface="Times New Roman" pitchFamily="18" charset="0"/>
                <a:cs typeface="Times New Roman" pitchFamily="18" charset="0"/>
              </a:rPr>
              <a:t>Visit </a:t>
            </a:r>
            <a:r>
              <a:rPr lang="en-US" sz="2100" b="1" dirty="0">
                <a:solidFill>
                  <a:srgbClr val="920000"/>
                </a:solidFill>
                <a:latin typeface="Times New Roman" pitchFamily="18" charset="0"/>
                <a:cs typeface="Times New Roman" pitchFamily="18" charset="0"/>
                <a:hlinkClick r:id="rId5"/>
              </a:rPr>
              <a:t>www.blessmyfamily.com</a:t>
            </a:r>
            <a:endParaRPr lang="en-US" sz="2100" b="1" dirty="0">
              <a:solidFill>
                <a:srgbClr val="920000"/>
              </a:solidFill>
              <a:latin typeface="Times New Roman" pitchFamily="18" charset="0"/>
              <a:cs typeface="Times New Roman" pitchFamily="18" charset="0"/>
            </a:endParaRPr>
          </a:p>
          <a:p>
            <a:pPr algn="ctr"/>
            <a:r>
              <a:rPr lang="en-US" sz="2000" b="1" dirty="0">
                <a:solidFill>
                  <a:srgbClr val="920000"/>
                </a:solidFill>
                <a:latin typeface="Times New Roman" pitchFamily="18" charset="0"/>
                <a:cs typeface="Times New Roman" pitchFamily="18" charset="0"/>
              </a:rPr>
              <a:t> </a:t>
            </a:r>
            <a:endParaRPr lang="en-US" sz="1000" b="1" dirty="0">
              <a:solidFill>
                <a:srgbClr val="920000"/>
              </a:solidFill>
              <a:latin typeface="Times New Roman" pitchFamily="18" charset="0"/>
              <a:cs typeface="Times New Roman" pitchFamily="18" charset="0"/>
            </a:endParaRPr>
          </a:p>
        </p:txBody>
      </p:sp>
      <p:sp>
        <p:nvSpPr>
          <p:cNvPr id="8" name="Rectangle 7"/>
          <p:cNvSpPr/>
          <p:nvPr/>
        </p:nvSpPr>
        <p:spPr>
          <a:xfrm>
            <a:off x="0" y="0"/>
            <a:ext cx="3886200" cy="954107"/>
          </a:xfrm>
          <a:prstGeom prst="rect">
            <a:avLst/>
          </a:prstGeom>
        </p:spPr>
        <p:txBody>
          <a:bodyPr wrap="square">
            <a:spAutoFit/>
          </a:bodyPr>
          <a:lstStyle/>
          <a:p>
            <a:pPr algn="ctr"/>
            <a:r>
              <a:rPr lang="en-US" sz="2000" b="1" dirty="0">
                <a:solidFill>
                  <a:srgbClr val="5F2987"/>
                </a:solidFill>
                <a:latin typeface="Times New Roman" pitchFamily="18" charset="0"/>
                <a:cs typeface="Times New Roman" pitchFamily="18" charset="0"/>
              </a:rPr>
              <a:t>Click any Image to print the page.</a:t>
            </a:r>
          </a:p>
          <a:p>
            <a:pPr algn="ctr"/>
            <a:r>
              <a:rPr lang="en-US" b="1" dirty="0">
                <a:solidFill>
                  <a:srgbClr val="268121"/>
                </a:solidFill>
                <a:latin typeface="Times New Roman" pitchFamily="18" charset="0"/>
                <a:cs typeface="Times New Roman" pitchFamily="18" charset="0"/>
              </a:rPr>
              <a:t>Click the links ONLY if the finger points up.</a:t>
            </a:r>
            <a:endParaRPr lang="en-US" dirty="0"/>
          </a:p>
        </p:txBody>
      </p:sp>
      <p:pic>
        <p:nvPicPr>
          <p:cNvPr id="9" name="Picture 8" descr="nd1kj.jpg">
            <a:hlinkClick r:id="rId4"/>
          </p:cNvPr>
          <p:cNvPicPr>
            <a:picLocks noChangeAspect="1"/>
          </p:cNvPicPr>
          <p:nvPr/>
        </p:nvPicPr>
        <p:blipFill>
          <a:blip r:embed="rId6" cstate="print"/>
          <a:stretch>
            <a:fillRect/>
          </a:stretch>
        </p:blipFill>
        <p:spPr>
          <a:xfrm>
            <a:off x="4038600" y="228600"/>
            <a:ext cx="4828309" cy="6629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8600"/>
            <a:ext cx="3810000" cy="2438400"/>
          </a:xfrm>
          <a:solidFill>
            <a:srgbClr val="C9FFE1"/>
          </a:solidFill>
          <a:ln w="50800">
            <a:solidFill>
              <a:srgbClr val="01FF74">
                <a:alpha val="65882"/>
              </a:srgbClr>
            </a:solidFill>
          </a:ln>
        </p:spPr>
        <p:txBody>
          <a:bodyPr rtlCol="0">
            <a:noAutofit/>
          </a:bodyPr>
          <a:lstStyle/>
          <a:p>
            <a:br>
              <a:rPr lang="en-US" sz="1800" b="1" dirty="0">
                <a:solidFill>
                  <a:srgbClr val="5F2987"/>
                </a:solidFill>
                <a:latin typeface="Times New Roman" pitchFamily="18" charset="0"/>
                <a:cs typeface="Times New Roman" pitchFamily="18" charset="0"/>
              </a:rPr>
            </a:br>
            <a:br>
              <a:rPr lang="en-US" sz="1800" b="1" dirty="0">
                <a:solidFill>
                  <a:srgbClr val="5F2987"/>
                </a:solidFill>
                <a:latin typeface="Times New Roman" pitchFamily="18" charset="0"/>
                <a:cs typeface="Times New Roman" pitchFamily="18" charset="0"/>
              </a:rPr>
            </a:br>
            <a:br>
              <a:rPr lang="en-US" sz="1800" b="1" dirty="0">
                <a:solidFill>
                  <a:srgbClr val="5F2987"/>
                </a:solidFill>
                <a:latin typeface="Times New Roman" pitchFamily="18" charset="0"/>
                <a:cs typeface="Times New Roman" pitchFamily="18" charset="0"/>
              </a:rPr>
            </a:br>
            <a:br>
              <a:rPr lang="en-US" sz="800" b="1" dirty="0">
                <a:solidFill>
                  <a:srgbClr val="5F2987"/>
                </a:solidFill>
                <a:latin typeface="Times New Roman" pitchFamily="18" charset="0"/>
                <a:cs typeface="Times New Roman" pitchFamily="18" charset="0"/>
              </a:rPr>
            </a:br>
            <a:r>
              <a:rPr lang="en-US" sz="2400" b="1" dirty="0">
                <a:solidFill>
                  <a:srgbClr val="007033"/>
                </a:solidFill>
                <a:latin typeface="Times New Roman" pitchFamily="18" charset="0"/>
                <a:cs typeface="Times New Roman" pitchFamily="18" charset="0"/>
              </a:rPr>
              <a:t>Turning away from God is the worst part of divorce.  Don’t let it happen to you.  </a:t>
            </a:r>
            <a:r>
              <a:rPr lang="en-US" sz="2400" b="1" dirty="0">
                <a:solidFill>
                  <a:srgbClr val="762490"/>
                </a:solidFill>
                <a:latin typeface="Times New Roman" pitchFamily="18" charset="0"/>
                <a:cs typeface="Times New Roman" pitchFamily="18" charset="0"/>
              </a:rPr>
              <a:t>Attend church this Sunday.</a:t>
            </a:r>
            <a:br>
              <a:rPr lang="en-US" sz="2200" b="1" dirty="0">
                <a:solidFill>
                  <a:srgbClr val="007033"/>
                </a:solidFill>
                <a:latin typeface="Times New Roman" pitchFamily="18" charset="0"/>
                <a:cs typeface="Times New Roman" pitchFamily="18" charset="0"/>
              </a:rPr>
            </a:br>
            <a:br>
              <a:rPr lang="en-US" sz="2200" b="1" dirty="0">
                <a:solidFill>
                  <a:srgbClr val="007033"/>
                </a:solidFill>
                <a:latin typeface="Times New Roman" pitchFamily="18" charset="0"/>
                <a:cs typeface="Times New Roman" pitchFamily="18" charset="0"/>
              </a:rPr>
            </a:br>
            <a:br>
              <a:rPr lang="en-US" sz="1800" b="1" dirty="0">
                <a:solidFill>
                  <a:srgbClr val="5F2987"/>
                </a:solidFill>
                <a:latin typeface="Times New Roman" pitchFamily="18" charset="0"/>
                <a:cs typeface="Times New Roman" pitchFamily="18" charset="0"/>
              </a:rPr>
            </a:br>
            <a:endParaRPr lang="en-US" sz="1500" dirty="0"/>
          </a:p>
        </p:txBody>
      </p:sp>
      <p:sp>
        <p:nvSpPr>
          <p:cNvPr id="5" name="Text Placeholder 3"/>
          <p:cNvSpPr txBox="1">
            <a:spLocks/>
          </p:cNvSpPr>
          <p:nvPr/>
        </p:nvSpPr>
        <p:spPr>
          <a:xfrm>
            <a:off x="0" y="4191000"/>
            <a:ext cx="3962400" cy="2895600"/>
          </a:xfrm>
          <a:prstGeom prst="rect">
            <a:avLst/>
          </a:prstGeom>
        </p:spPr>
        <p:txBody>
          <a:bodyPr rtlCol="0">
            <a:normAutofit/>
          </a:bodyPr>
          <a:lstStyle/>
          <a:p>
            <a:pPr marL="342900" lvl="0" indent="-342900" algn="ctr" fontAlgn="auto">
              <a:spcBef>
                <a:spcPct val="20000"/>
              </a:spcBef>
              <a:spcAft>
                <a:spcPts val="0"/>
              </a:spcAft>
              <a:defRPr/>
            </a:pPr>
            <a:r>
              <a:rPr lang="en-US" b="1" dirty="0">
                <a:solidFill>
                  <a:srgbClr val="C00000"/>
                </a:solidFill>
                <a:latin typeface="Times New Roman" pitchFamily="18" charset="0"/>
                <a:cs typeface="Times New Roman" pitchFamily="18" charset="0"/>
              </a:rPr>
              <a:t>Click the page links to download this coloring page in</a:t>
            </a:r>
            <a:endParaRPr lang="en-US" b="1" dirty="0">
              <a:solidFill>
                <a:srgbClr val="C00000"/>
              </a:solidFill>
              <a:latin typeface="Times New Roman" pitchFamily="18" charset="0"/>
              <a:cs typeface="Times New Roman" pitchFamily="18" charset="0"/>
              <a:hlinkClick r:id="rId2" action="ppaction://hlinksldjump"/>
            </a:endParaRPr>
          </a:p>
          <a:p>
            <a:pPr marL="342900" lvl="0" indent="-342900" algn="ctr" fontAlgn="auto">
              <a:spcBef>
                <a:spcPct val="20000"/>
              </a:spcBef>
              <a:spcAft>
                <a:spcPts val="0"/>
              </a:spcAft>
              <a:defRPr/>
            </a:pPr>
            <a:r>
              <a:rPr lang="en-US" b="1" dirty="0">
                <a:solidFill>
                  <a:srgbClr val="477F31"/>
                </a:solidFill>
                <a:latin typeface="Times New Roman" pitchFamily="18" charset="0"/>
                <a:cs typeface="Times New Roman" pitchFamily="18" charset="0"/>
              </a:rPr>
              <a:t>The New English Translation:</a:t>
            </a:r>
          </a:p>
          <a:p>
            <a:pPr marL="342900" lvl="0" indent="-342900" algn="ctr" fontAlgn="auto">
              <a:spcBef>
                <a:spcPct val="20000"/>
              </a:spcBef>
              <a:spcAft>
                <a:spcPts val="0"/>
              </a:spcAft>
              <a:defRPr/>
            </a:pPr>
            <a:r>
              <a:rPr lang="en-US" dirty="0">
                <a:latin typeface="Times New Roman" pitchFamily="18" charset="0"/>
                <a:cs typeface="Times New Roman" pitchFamily="18" charset="0"/>
                <a:hlinkClick r:id="rId3"/>
              </a:rPr>
              <a:t>www.biblehome.org/pdf/setdiv/nd2net.pdf</a:t>
            </a:r>
            <a:endParaRPr lang="en-US" dirty="0">
              <a:latin typeface="Times New Roman" pitchFamily="18" charset="0"/>
              <a:cs typeface="Times New Roman" pitchFamily="18" charset="0"/>
            </a:endParaRPr>
          </a:p>
          <a:p>
            <a:pPr marL="342900" lvl="0" indent="-342900" algn="ctr" fontAlgn="auto">
              <a:spcBef>
                <a:spcPct val="20000"/>
              </a:spcBef>
              <a:spcAft>
                <a:spcPts val="0"/>
              </a:spcAft>
              <a:defRPr/>
            </a:pPr>
            <a:r>
              <a:rPr lang="en-US" b="1" dirty="0">
                <a:solidFill>
                  <a:srgbClr val="388B25"/>
                </a:solidFill>
                <a:latin typeface="Times New Roman" pitchFamily="18" charset="0"/>
                <a:cs typeface="Times New Roman" pitchFamily="18" charset="0"/>
              </a:rPr>
              <a:t>The King James Translation</a:t>
            </a:r>
            <a:r>
              <a:rPr lang="en-US" b="1" dirty="0">
                <a:solidFill>
                  <a:srgbClr val="388B25"/>
                </a:solidFill>
                <a:latin typeface="Times New Roman" pitchFamily="18" charset="0"/>
                <a:cs typeface="Times New Roman" pitchFamily="18" charset="0"/>
                <a:hlinkClick r:id="rId4"/>
              </a:rPr>
              <a:t>: </a:t>
            </a:r>
            <a:r>
              <a:rPr lang="en-US" dirty="0">
                <a:latin typeface="Times New Roman" pitchFamily="18" charset="0"/>
                <a:cs typeface="Times New Roman" pitchFamily="18" charset="0"/>
                <a:hlinkClick r:id="rId5"/>
              </a:rPr>
              <a:t>www.biblehome.org/pdf/setdiv/nd2kj.pdf</a:t>
            </a:r>
            <a:r>
              <a:rPr lang="en-US" dirty="0">
                <a:latin typeface="Times New Roman" pitchFamily="18" charset="0"/>
                <a:cs typeface="Times New Roman" pitchFamily="18" charset="0"/>
              </a:rPr>
              <a:t> </a:t>
            </a:r>
          </a:p>
        </p:txBody>
      </p:sp>
      <p:pic>
        <p:nvPicPr>
          <p:cNvPr id="8" name="Picture 7" descr="nd2kj.jpg">
            <a:hlinkClick r:id="rId5"/>
          </p:cNvPr>
          <p:cNvPicPr>
            <a:picLocks noChangeAspect="1"/>
          </p:cNvPicPr>
          <p:nvPr/>
        </p:nvPicPr>
        <p:blipFill>
          <a:blip r:embed="rId6" cstate="print"/>
          <a:stretch>
            <a:fillRect/>
          </a:stretch>
        </p:blipFill>
        <p:spPr>
          <a:xfrm>
            <a:off x="4038600" y="252484"/>
            <a:ext cx="4876800" cy="66055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3733800" cy="3505200"/>
          </a:xfrm>
          <a:solidFill>
            <a:schemeClr val="accent4">
              <a:lumMod val="20000"/>
              <a:lumOff val="80000"/>
            </a:schemeClr>
          </a:solidFill>
          <a:ln w="50800">
            <a:solidFill>
              <a:schemeClr val="accent4">
                <a:lumMod val="60000"/>
                <a:lumOff val="40000"/>
              </a:schemeClr>
            </a:solidFill>
          </a:ln>
        </p:spPr>
        <p:txBody>
          <a:bodyPr rtlCol="0">
            <a:noAutofit/>
          </a:bodyPr>
          <a:lstStyle/>
          <a:p>
            <a:pPr algn="ctr" fontAlgn="auto">
              <a:spcAft>
                <a:spcPts val="0"/>
              </a:spcAft>
              <a:defRPr/>
            </a:pPr>
            <a:r>
              <a:rPr lang="en-US" sz="1800" dirty="0">
                <a:solidFill>
                  <a:srgbClr val="5F2987"/>
                </a:solidFill>
                <a:latin typeface="Times New Roman" pitchFamily="18" charset="0"/>
                <a:cs typeface="Times New Roman" pitchFamily="18" charset="0"/>
              </a:rPr>
              <a:t>Most parents worry about the behavior of their children, drugs, sex, violence, school performance etc.  The real problem is the forces that MOTIVATE children to misbehave …fear, anger, loneliness,  hurt, loss.  The</a:t>
            </a:r>
            <a:br>
              <a:rPr lang="en-US" sz="1800" dirty="0">
                <a:solidFill>
                  <a:srgbClr val="5F2987"/>
                </a:solidFill>
                <a:latin typeface="Times New Roman" pitchFamily="18" charset="0"/>
                <a:cs typeface="Times New Roman" pitchFamily="18" charset="0"/>
              </a:rPr>
            </a:br>
            <a:r>
              <a:rPr lang="en-US" sz="1800" dirty="0">
                <a:solidFill>
                  <a:srgbClr val="5F2987"/>
                </a:solidFill>
                <a:latin typeface="Times New Roman" pitchFamily="18" charset="0"/>
                <a:cs typeface="Times New Roman" pitchFamily="18" charset="0"/>
              </a:rPr>
              <a:t>leader of the parade is usually fear.  </a:t>
            </a:r>
            <a:r>
              <a:rPr lang="en-US" sz="1800" dirty="0">
                <a:solidFill>
                  <a:srgbClr val="A4148F"/>
                </a:solidFill>
                <a:latin typeface="Times New Roman" pitchFamily="18" charset="0"/>
                <a:cs typeface="Times New Roman" pitchFamily="18" charset="0"/>
              </a:rPr>
              <a:t>This verse should be a foundation for every child of </a:t>
            </a:r>
            <a:r>
              <a:rPr lang="en-US" sz="1800">
                <a:solidFill>
                  <a:srgbClr val="A4148F"/>
                </a:solidFill>
                <a:latin typeface="Times New Roman" pitchFamily="18" charset="0"/>
                <a:cs typeface="Times New Roman" pitchFamily="18" charset="0"/>
              </a:rPr>
              <a:t>divorce.</a:t>
            </a:r>
            <a:br>
              <a:rPr lang="en-US" sz="1800">
                <a:solidFill>
                  <a:srgbClr val="A4148F"/>
                </a:solidFill>
                <a:latin typeface="Times New Roman" pitchFamily="18" charset="0"/>
                <a:cs typeface="Times New Roman" pitchFamily="18" charset="0"/>
              </a:rPr>
            </a:br>
            <a:endParaRPr lang="en-US" sz="1800" dirty="0">
              <a:solidFill>
                <a:srgbClr val="A4148F"/>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a:off x="304800" y="3810000"/>
            <a:ext cx="3352800" cy="3048000"/>
          </a:xfrm>
        </p:spPr>
        <p:txBody>
          <a:bodyPr rtlCol="0">
            <a:normAutofit fontScale="92500" lnSpcReduction="20000"/>
          </a:bodyPr>
          <a:lstStyle/>
          <a:p>
            <a:pPr algn="ctr" fontAlgn="auto">
              <a:spcAft>
                <a:spcPts val="0"/>
              </a:spcAft>
              <a:buFont typeface="Arial" pitchFamily="34" charset="0"/>
              <a:buNone/>
              <a:defRPr/>
            </a:pPr>
            <a:endParaRPr lang="en-US" sz="900" dirty="0"/>
          </a:p>
          <a:p>
            <a:pPr marL="342900" lvl="0" indent="-342900" algn="ctr" fontAlgn="auto">
              <a:spcAft>
                <a:spcPts val="0"/>
              </a:spcAft>
              <a:defRPr/>
            </a:pPr>
            <a:r>
              <a:rPr lang="en-US" sz="1800" b="1" dirty="0">
                <a:solidFill>
                  <a:srgbClr val="C00000"/>
                </a:solidFill>
                <a:latin typeface="Times New Roman" pitchFamily="18" charset="0"/>
                <a:cs typeface="Times New Roman" pitchFamily="18" charset="0"/>
              </a:rPr>
              <a:t>Click the page links to download this coloring page in</a:t>
            </a:r>
            <a:endParaRPr lang="en-US" sz="1800" b="1" dirty="0">
              <a:solidFill>
                <a:srgbClr val="C00000"/>
              </a:solidFill>
              <a:latin typeface="Times New Roman" pitchFamily="18" charset="0"/>
              <a:cs typeface="Times New Roman" pitchFamily="18" charset="0"/>
              <a:hlinkClick r:id="rId2" action="ppaction://hlinksldjump"/>
            </a:endParaRPr>
          </a:p>
          <a:p>
            <a:pPr marL="342900" lvl="0" indent="-342900" algn="ctr" fontAlgn="auto">
              <a:spcAft>
                <a:spcPts val="0"/>
              </a:spcAft>
              <a:defRPr/>
            </a:pPr>
            <a:r>
              <a:rPr lang="en-US" sz="1800" b="1" dirty="0">
                <a:solidFill>
                  <a:srgbClr val="477F31"/>
                </a:solidFill>
                <a:latin typeface="Times New Roman" pitchFamily="18" charset="0"/>
                <a:cs typeface="Times New Roman" pitchFamily="18" charset="0"/>
              </a:rPr>
              <a:t>The New English Translation:</a:t>
            </a:r>
          </a:p>
          <a:p>
            <a:pPr marL="342900" lvl="0" indent="-342900" algn="ctr" fontAlgn="auto">
              <a:spcAft>
                <a:spcPts val="0"/>
              </a:spcAft>
              <a:defRPr/>
            </a:pPr>
            <a:r>
              <a:rPr lang="en-US" sz="1800" dirty="0">
                <a:latin typeface="Times New Roman" pitchFamily="18" charset="0"/>
                <a:cs typeface="Times New Roman" pitchFamily="18" charset="0"/>
                <a:hlinkClick r:id="rId3"/>
              </a:rPr>
              <a:t>www.biblehome.org/pdf/setdiv/nd3net.pdf</a:t>
            </a:r>
            <a:endParaRPr lang="en-US" sz="1800" dirty="0">
              <a:latin typeface="Times New Roman" pitchFamily="18" charset="0"/>
              <a:cs typeface="Times New Roman" pitchFamily="18" charset="0"/>
            </a:endParaRPr>
          </a:p>
          <a:p>
            <a:pPr marL="342900" indent="-342900" algn="ctr" fontAlgn="auto">
              <a:spcAft>
                <a:spcPts val="0"/>
              </a:spcAft>
              <a:defRPr/>
            </a:pPr>
            <a:r>
              <a:rPr lang="en-US" sz="1800" b="1" dirty="0">
                <a:solidFill>
                  <a:srgbClr val="388B25"/>
                </a:solidFill>
                <a:latin typeface="Times New Roman" pitchFamily="18" charset="0"/>
                <a:cs typeface="Times New Roman" pitchFamily="18" charset="0"/>
              </a:rPr>
              <a:t>The King James Translation:</a:t>
            </a:r>
          </a:p>
          <a:p>
            <a:pPr marL="342900" indent="-342900" algn="ctr" fontAlgn="auto">
              <a:spcAft>
                <a:spcPts val="0"/>
              </a:spcAft>
              <a:defRPr/>
            </a:pPr>
            <a:r>
              <a:rPr lang="en-US" sz="1800" dirty="0">
                <a:latin typeface="Times New Roman" pitchFamily="18" charset="0"/>
                <a:cs typeface="Times New Roman" pitchFamily="18" charset="0"/>
                <a:hlinkClick r:id="rId4"/>
              </a:rPr>
              <a:t>www.biblehome.org/pdf/setdiv/nd3kj.pdf</a:t>
            </a:r>
            <a:endParaRPr lang="en-US" sz="1800" dirty="0">
              <a:latin typeface="Times New Roman" pitchFamily="18" charset="0"/>
              <a:cs typeface="Times New Roman" pitchFamily="18" charset="0"/>
            </a:endParaRPr>
          </a:p>
          <a:p>
            <a:pPr algn="ctr" fontAlgn="auto">
              <a:spcAft>
                <a:spcPts val="0"/>
              </a:spcAft>
              <a:buFont typeface="Arial" pitchFamily="34" charset="0"/>
              <a:buNone/>
              <a:defRPr/>
            </a:pPr>
            <a:r>
              <a:rPr lang="en-US" sz="1700" b="1" dirty="0">
                <a:solidFill>
                  <a:srgbClr val="C00000"/>
                </a:solidFill>
              </a:rPr>
              <a:t>To view more than 20 coloring books with themes like:  prayer, sin, Jesus, God, and more visit</a:t>
            </a:r>
          </a:p>
          <a:p>
            <a:pPr algn="ctr" fontAlgn="auto">
              <a:spcAft>
                <a:spcPts val="0"/>
              </a:spcAft>
              <a:defRPr/>
            </a:pPr>
            <a:r>
              <a:rPr lang="en-US" sz="1800" dirty="0">
                <a:hlinkClick r:id="rId5"/>
              </a:rPr>
              <a:t>http://www.biblehome.org</a:t>
            </a:r>
            <a:endParaRPr lang="en-US" sz="1800" dirty="0"/>
          </a:p>
          <a:p>
            <a:pPr fontAlgn="auto">
              <a:spcAft>
                <a:spcPts val="0"/>
              </a:spcAft>
              <a:buFont typeface="Arial" pitchFamily="34" charset="0"/>
              <a:buNone/>
              <a:defRPr/>
            </a:pPr>
            <a:endParaRPr lang="en-US" dirty="0"/>
          </a:p>
        </p:txBody>
      </p:sp>
      <p:pic>
        <p:nvPicPr>
          <p:cNvPr id="6" name="Picture 5" descr="nd3kj.jpg">
            <a:hlinkClick r:id="rId6"/>
          </p:cNvPr>
          <p:cNvPicPr>
            <a:picLocks noChangeAspect="1"/>
          </p:cNvPicPr>
          <p:nvPr/>
        </p:nvPicPr>
        <p:blipFill>
          <a:blip r:embed="rId7" cstate="print"/>
          <a:stretch>
            <a:fillRect/>
          </a:stretch>
        </p:blipFill>
        <p:spPr>
          <a:xfrm>
            <a:off x="4256809" y="228600"/>
            <a:ext cx="4887191" cy="662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228600"/>
            <a:ext cx="3581400" cy="3505200"/>
          </a:xfrm>
          <a:prstGeom prst="rect">
            <a:avLst/>
          </a:prstGeom>
          <a:solidFill>
            <a:srgbClr val="FFDDDD"/>
          </a:solidFill>
          <a:ln w="50800">
            <a:solidFill>
              <a:srgbClr val="FF2525"/>
            </a:solidFill>
          </a:ln>
        </p:spPr>
        <p:txBody>
          <a:bodyPr rtlCol="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noProof="0" dirty="0">
                <a:solidFill>
                  <a:srgbClr val="552579"/>
                </a:solidFill>
                <a:latin typeface="Times New Roman" pitchFamily="18" charset="0"/>
                <a:ea typeface="+mj-ea"/>
                <a:cs typeface="Times New Roman" pitchFamily="18" charset="0"/>
              </a:rPr>
              <a:t>Blaming God is the opposite of a positive outlook.</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1" dirty="0">
              <a:solidFill>
                <a:srgbClr val="552579"/>
              </a:solidFill>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noProof="0" dirty="0">
                <a:solidFill>
                  <a:srgbClr val="552579"/>
                </a:solidFill>
                <a:latin typeface="Times New Roman" pitchFamily="18" charset="0"/>
                <a:ea typeface="+mj-ea"/>
                <a:cs typeface="Times New Roman" pitchFamily="18" charset="0"/>
              </a:rPr>
              <a:t>If there is one single foundation for the children of divorce it is believing God loves them and that he can help them…even with a problem as big as divorce.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1" dirty="0">
              <a:solidFill>
                <a:srgbClr val="552579"/>
              </a:solidFill>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noProof="0" dirty="0">
                <a:solidFill>
                  <a:srgbClr val="007033"/>
                </a:solidFill>
                <a:latin typeface="Times New Roman" pitchFamily="18" charset="0"/>
                <a:ea typeface="+mj-ea"/>
                <a:cs typeface="Times New Roman" pitchFamily="18" charset="0"/>
              </a:rPr>
              <a:t>See the parent resources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a:solidFill>
                  <a:srgbClr val="007033"/>
                </a:solidFill>
                <a:latin typeface="Times New Roman" pitchFamily="18" charset="0"/>
                <a:ea typeface="+mj-ea"/>
                <a:cs typeface="Times New Roman" pitchFamily="18" charset="0"/>
              </a:rPr>
              <a:t>www.childrenafterdivorce.com</a:t>
            </a:r>
            <a:endParaRPr lang="en-US" sz="2000" b="1" noProof="0" dirty="0">
              <a:solidFill>
                <a:srgbClr val="007033"/>
              </a:solidFill>
              <a:latin typeface="Times New Roman" pitchFamily="18" charset="0"/>
              <a:ea typeface="+mj-ea"/>
              <a:cs typeface="Times New Roman" pitchFamily="18" charset="0"/>
            </a:endParaRPr>
          </a:p>
        </p:txBody>
      </p:sp>
      <p:sp>
        <p:nvSpPr>
          <p:cNvPr id="7" name="Text Placeholder 3"/>
          <p:cNvSpPr txBox="1">
            <a:spLocks/>
          </p:cNvSpPr>
          <p:nvPr/>
        </p:nvSpPr>
        <p:spPr>
          <a:xfrm>
            <a:off x="0" y="3505200"/>
            <a:ext cx="3962400" cy="3124200"/>
          </a:xfrm>
          <a:prstGeom prst="rect">
            <a:avLst/>
          </a:prstGeom>
        </p:spPr>
        <p:txBody>
          <a:bodyPr/>
          <a:lstStyle/>
          <a:p>
            <a:pPr marL="342900" lvl="0" indent="-342900" algn="ctr" fontAlgn="auto">
              <a:spcAft>
                <a:spcPts val="0"/>
              </a:spcAft>
              <a:defRPr/>
            </a:pPr>
            <a:endParaRPr lang="en-US" sz="1600" b="1" dirty="0">
              <a:solidFill>
                <a:srgbClr val="C00000"/>
              </a:solidFill>
              <a:latin typeface="Times New Roman" pitchFamily="18" charset="0"/>
              <a:cs typeface="Times New Roman" pitchFamily="18" charset="0"/>
            </a:endParaRPr>
          </a:p>
          <a:p>
            <a:pPr marL="342900" lvl="0" indent="-342900" algn="ctr" fontAlgn="auto">
              <a:spcAft>
                <a:spcPts val="0"/>
              </a:spcAft>
              <a:defRPr/>
            </a:pPr>
            <a:r>
              <a:rPr lang="en-US" sz="1700" b="1" dirty="0">
                <a:solidFill>
                  <a:srgbClr val="C00000"/>
                </a:solidFill>
                <a:latin typeface="Times New Roman" pitchFamily="18" charset="0"/>
                <a:cs typeface="Times New Roman" pitchFamily="18" charset="0"/>
              </a:rPr>
              <a:t>Click the page links to download this coloring page in</a:t>
            </a:r>
            <a:endParaRPr lang="en-US" sz="1700" b="1" dirty="0">
              <a:solidFill>
                <a:srgbClr val="C00000"/>
              </a:solidFill>
              <a:latin typeface="Times New Roman" pitchFamily="18" charset="0"/>
              <a:cs typeface="Times New Roman" pitchFamily="18" charset="0"/>
              <a:hlinkClick r:id="rId2" action="ppaction://hlinksldjump"/>
            </a:endParaRPr>
          </a:p>
          <a:p>
            <a:pPr marL="342900" lvl="0" indent="-342900" algn="ctr" fontAlgn="auto">
              <a:spcAft>
                <a:spcPts val="0"/>
              </a:spcAft>
              <a:defRPr/>
            </a:pPr>
            <a:r>
              <a:rPr lang="en-US" sz="1700" b="1" dirty="0">
                <a:solidFill>
                  <a:srgbClr val="477F31"/>
                </a:solidFill>
                <a:latin typeface="Times New Roman" pitchFamily="18" charset="0"/>
                <a:cs typeface="Times New Roman" pitchFamily="18" charset="0"/>
              </a:rPr>
              <a:t>The New English Translation:</a:t>
            </a:r>
          </a:p>
          <a:p>
            <a:pPr marL="342900" lvl="0" indent="-342900" algn="ctr" fontAlgn="auto">
              <a:spcBef>
                <a:spcPct val="20000"/>
              </a:spcBef>
              <a:spcAft>
                <a:spcPts val="0"/>
              </a:spcAft>
              <a:defRPr/>
            </a:pPr>
            <a:r>
              <a:rPr lang="en-US" sz="1700" dirty="0">
                <a:latin typeface="Times New Roman" pitchFamily="18" charset="0"/>
                <a:cs typeface="Times New Roman" pitchFamily="18" charset="0"/>
                <a:hlinkClick r:id="rId3"/>
              </a:rPr>
              <a:t>www.biblehome.org/pdf/setdiv/nd4net.pdf</a:t>
            </a:r>
            <a:endParaRPr lang="en-US" sz="1700" dirty="0">
              <a:latin typeface="Times New Roman" pitchFamily="18" charset="0"/>
              <a:cs typeface="Times New Roman" pitchFamily="18" charset="0"/>
            </a:endParaRPr>
          </a:p>
          <a:p>
            <a:pPr marL="342900" lvl="0" indent="-342900" algn="ctr" fontAlgn="auto">
              <a:spcAft>
                <a:spcPts val="0"/>
              </a:spcAft>
              <a:defRPr/>
            </a:pPr>
            <a:r>
              <a:rPr lang="en-US" sz="1700" b="1" dirty="0">
                <a:solidFill>
                  <a:srgbClr val="388B25"/>
                </a:solidFill>
                <a:latin typeface="Times New Roman" pitchFamily="18" charset="0"/>
                <a:cs typeface="Times New Roman" pitchFamily="18" charset="0"/>
              </a:rPr>
              <a:t>The King James Translation</a:t>
            </a:r>
            <a:r>
              <a:rPr lang="en-US" sz="1700" b="1" dirty="0">
                <a:solidFill>
                  <a:srgbClr val="388B25"/>
                </a:solidFill>
                <a:latin typeface="Times New Roman" pitchFamily="18" charset="0"/>
                <a:cs typeface="Times New Roman" pitchFamily="18" charset="0"/>
                <a:hlinkClick r:id="rId4"/>
              </a:rPr>
              <a:t>: </a:t>
            </a:r>
            <a:r>
              <a:rPr lang="en-US" sz="1700" dirty="0">
                <a:latin typeface="Times New Roman" pitchFamily="18" charset="0"/>
                <a:cs typeface="Times New Roman" pitchFamily="18" charset="0"/>
                <a:hlinkClick r:id="rId5"/>
              </a:rPr>
              <a:t>www.biblehome.org/pdf/setdiv/nd4kj.pdf</a:t>
            </a:r>
            <a:endParaRPr lang="en-US" sz="1700" dirty="0">
              <a:latin typeface="Times New Roman" pitchFamily="18" charset="0"/>
              <a:cs typeface="Times New Roman" pitchFamily="18" charset="0"/>
            </a:endParaRPr>
          </a:p>
          <a:p>
            <a:pPr algn="ctr" fontAlgn="auto">
              <a:spcAft>
                <a:spcPts val="0"/>
              </a:spcAft>
              <a:buFont typeface="Arial" pitchFamily="34" charset="0"/>
              <a:buNone/>
              <a:defRPr/>
            </a:pPr>
            <a:r>
              <a:rPr lang="en-US" sz="1700" b="1" dirty="0">
                <a:solidFill>
                  <a:srgbClr val="C00000"/>
                </a:solidFill>
              </a:rPr>
              <a:t>To view more than 20 coloring books with themes like:  prayer, sin, Jesus, God, and more visit</a:t>
            </a:r>
          </a:p>
          <a:p>
            <a:pPr algn="ctr" fontAlgn="auto">
              <a:spcAft>
                <a:spcPts val="0"/>
              </a:spcAft>
              <a:defRPr/>
            </a:pPr>
            <a:r>
              <a:rPr lang="en-US" sz="1700" dirty="0">
                <a:hlinkClick r:id="rId6"/>
              </a:rPr>
              <a:t>http://www.biblehome.org</a:t>
            </a:r>
            <a:endParaRPr lang="en-US" sz="1700" dirty="0"/>
          </a:p>
        </p:txBody>
      </p:sp>
      <p:pic>
        <p:nvPicPr>
          <p:cNvPr id="8" name="Picture 7" descr="nd4kj.jpg">
            <a:hlinkClick r:id="rId5"/>
          </p:cNvPr>
          <p:cNvPicPr>
            <a:picLocks noChangeAspect="1"/>
          </p:cNvPicPr>
          <p:nvPr/>
        </p:nvPicPr>
        <p:blipFill>
          <a:blip r:embed="rId7" cstate="print"/>
          <a:stretch>
            <a:fillRect/>
          </a:stretch>
        </p:blipFill>
        <p:spPr>
          <a:xfrm>
            <a:off x="4114800" y="228600"/>
            <a:ext cx="4765963" cy="662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3810000" cy="3352800"/>
          </a:xfrm>
          <a:solidFill>
            <a:srgbClr val="D1F3FF"/>
          </a:solidFill>
          <a:ln w="50800">
            <a:solidFill>
              <a:srgbClr val="062194">
                <a:alpha val="35000"/>
              </a:srgbClr>
            </a:solidFill>
          </a:ln>
        </p:spPr>
        <p:txBody>
          <a:bodyPr/>
          <a:lstStyle/>
          <a:p>
            <a:pPr lvl="0" algn="ctr" fontAlgn="auto">
              <a:spcAft>
                <a:spcPts val="0"/>
              </a:spcAft>
              <a:defRPr/>
            </a:pPr>
            <a:br>
              <a:rPr lang="en-US" dirty="0"/>
            </a:br>
            <a:r>
              <a:rPr lang="en-US" sz="1800" dirty="0">
                <a:solidFill>
                  <a:srgbClr val="B31D1D"/>
                </a:solidFill>
                <a:latin typeface="Times New Roman" pitchFamily="18" charset="0"/>
                <a:cs typeface="Times New Roman" pitchFamily="18" charset="0"/>
              </a:rPr>
              <a:t>For some the winds of childhood are gentle breezes. Others live daily with hurricane force gales of fear, anger, loneliness, the breakup of their family…even death and war.  None of us, parent or child, knows what is ahead of us. </a:t>
            </a:r>
            <a:br>
              <a:rPr lang="en-US" dirty="0">
                <a:solidFill>
                  <a:srgbClr val="B31D1D"/>
                </a:solidFill>
                <a:latin typeface="Times New Roman" pitchFamily="18" charset="0"/>
                <a:cs typeface="Times New Roman" pitchFamily="18" charset="0"/>
              </a:rPr>
            </a:br>
            <a:r>
              <a:rPr lang="en-US" sz="1800" dirty="0">
                <a:solidFill>
                  <a:srgbClr val="552579"/>
                </a:solidFill>
                <a:latin typeface="Times New Roman" pitchFamily="18" charset="0"/>
                <a:cs typeface="Times New Roman" pitchFamily="18" charset="0"/>
              </a:rPr>
              <a:t>In the end all we have…any of us is: “Precious Promises. Don’t make your children do without.</a:t>
            </a:r>
            <a:br>
              <a:rPr lang="en-US" sz="1800" dirty="0">
                <a:solidFill>
                  <a:srgbClr val="552579"/>
                </a:solidFill>
                <a:latin typeface="Times New Roman" pitchFamily="18" charset="0"/>
                <a:cs typeface="Times New Roman" pitchFamily="18" charset="0"/>
              </a:rPr>
            </a:br>
            <a:r>
              <a:rPr lang="en-US" sz="1800" dirty="0">
                <a:solidFill>
                  <a:srgbClr val="552579"/>
                </a:solidFill>
                <a:latin typeface="Times New Roman" pitchFamily="18" charset="0"/>
                <a:cs typeface="Times New Roman" pitchFamily="18" charset="0"/>
              </a:rPr>
              <a:t>Visit </a:t>
            </a:r>
            <a:r>
              <a:rPr lang="en-US" sz="1800" dirty="0">
                <a:solidFill>
                  <a:srgbClr val="552579"/>
                </a:solidFill>
                <a:latin typeface="Times New Roman" pitchFamily="18" charset="0"/>
                <a:cs typeface="Times New Roman" pitchFamily="18" charset="0"/>
                <a:hlinkClick r:id="rId2"/>
              </a:rPr>
              <a:t>www.bibleparent.com</a:t>
            </a:r>
            <a:r>
              <a:rPr lang="en-US" sz="1800" dirty="0">
                <a:solidFill>
                  <a:srgbClr val="552579"/>
                </a:solidFill>
                <a:latin typeface="Times New Roman" pitchFamily="18" charset="0"/>
                <a:cs typeface="Times New Roman" pitchFamily="18" charset="0"/>
              </a:rPr>
              <a:t>. </a:t>
            </a:r>
            <a:endParaRPr lang="en-US" dirty="0">
              <a:solidFill>
                <a:srgbClr val="007033"/>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a:off x="0" y="3657600"/>
            <a:ext cx="3886200" cy="3200400"/>
          </a:xfrm>
        </p:spPr>
        <p:txBody>
          <a:bodyPr rtlCol="0">
            <a:normAutofit fontScale="92500" lnSpcReduction="20000"/>
          </a:bodyPr>
          <a:lstStyle/>
          <a:p>
            <a:pPr marL="342900" lvl="0" indent="-342900" algn="ctr" fontAlgn="auto">
              <a:spcAft>
                <a:spcPts val="0"/>
              </a:spcAft>
              <a:defRPr/>
            </a:pPr>
            <a:r>
              <a:rPr lang="en-US" sz="2000" b="1" dirty="0">
                <a:solidFill>
                  <a:srgbClr val="C00000"/>
                </a:solidFill>
                <a:latin typeface="Times New Roman" pitchFamily="18" charset="0"/>
                <a:cs typeface="Times New Roman" pitchFamily="18" charset="0"/>
              </a:rPr>
              <a:t>Click the page links to download this coloring page in</a:t>
            </a:r>
            <a:endParaRPr lang="en-US" sz="2000" b="1" dirty="0">
              <a:solidFill>
                <a:srgbClr val="C00000"/>
              </a:solidFill>
              <a:latin typeface="Times New Roman" pitchFamily="18" charset="0"/>
              <a:cs typeface="Times New Roman" pitchFamily="18" charset="0"/>
              <a:hlinkClick r:id="rId3" action="ppaction://hlinksldjump"/>
            </a:endParaRPr>
          </a:p>
          <a:p>
            <a:pPr marL="342900" lvl="0" indent="-342900" algn="ctr" fontAlgn="auto">
              <a:spcAft>
                <a:spcPts val="0"/>
              </a:spcAft>
              <a:defRPr/>
            </a:pPr>
            <a:r>
              <a:rPr lang="en-US" sz="2000" b="1" dirty="0">
                <a:solidFill>
                  <a:srgbClr val="477F31"/>
                </a:solidFill>
                <a:latin typeface="Times New Roman" pitchFamily="18" charset="0"/>
                <a:cs typeface="Times New Roman" pitchFamily="18" charset="0"/>
              </a:rPr>
              <a:t>The New English Translation:</a:t>
            </a:r>
          </a:p>
          <a:p>
            <a:pPr marL="342900" lvl="0" indent="-342900" algn="ctr" fontAlgn="auto">
              <a:spcAft>
                <a:spcPts val="0"/>
              </a:spcAft>
              <a:defRPr/>
            </a:pPr>
            <a:r>
              <a:rPr lang="en-US" sz="2000" dirty="0">
                <a:latin typeface="Times New Roman" pitchFamily="18" charset="0"/>
                <a:cs typeface="Times New Roman" pitchFamily="18" charset="0"/>
                <a:hlinkClick r:id="rId4"/>
              </a:rPr>
              <a:t>www.biblehome.org/pdf/setdiv/nd5net.pdf</a:t>
            </a:r>
            <a:endParaRPr lang="en-US" sz="2000" dirty="0">
              <a:latin typeface="Times New Roman" pitchFamily="18" charset="0"/>
              <a:cs typeface="Times New Roman" pitchFamily="18" charset="0"/>
            </a:endParaRPr>
          </a:p>
          <a:p>
            <a:pPr marL="342900" lvl="0" indent="-342900" algn="ctr" fontAlgn="auto">
              <a:spcAft>
                <a:spcPts val="0"/>
              </a:spcAft>
              <a:defRPr/>
            </a:pPr>
            <a:r>
              <a:rPr lang="en-US" sz="2000" b="1" dirty="0">
                <a:solidFill>
                  <a:srgbClr val="388B25"/>
                </a:solidFill>
                <a:latin typeface="Times New Roman" pitchFamily="18" charset="0"/>
                <a:cs typeface="Times New Roman" pitchFamily="18" charset="0"/>
              </a:rPr>
              <a:t>The King James Translation</a:t>
            </a:r>
            <a:r>
              <a:rPr lang="en-US" sz="2000" b="1" dirty="0">
                <a:solidFill>
                  <a:srgbClr val="388B25"/>
                </a:solidFill>
                <a:latin typeface="Times New Roman" pitchFamily="18" charset="0"/>
                <a:cs typeface="Times New Roman" pitchFamily="18" charset="0"/>
                <a:hlinkClick r:id="rId5"/>
              </a:rPr>
              <a:t>: </a:t>
            </a:r>
            <a:r>
              <a:rPr lang="en-US" sz="2000" dirty="0">
                <a:latin typeface="Times New Roman" pitchFamily="18" charset="0"/>
                <a:cs typeface="Times New Roman" pitchFamily="18" charset="0"/>
                <a:hlinkClick r:id="rId6"/>
              </a:rPr>
              <a:t>www.biblehome.org/pdf/setdiv/nd5kj.pdf</a:t>
            </a:r>
            <a:endParaRPr lang="en-US" sz="2000" dirty="0">
              <a:latin typeface="Times New Roman" pitchFamily="18" charset="0"/>
              <a:cs typeface="Times New Roman" pitchFamily="18" charset="0"/>
            </a:endParaRPr>
          </a:p>
          <a:p>
            <a:pPr algn="ctr" fontAlgn="auto">
              <a:spcAft>
                <a:spcPts val="0"/>
              </a:spcAft>
              <a:defRPr/>
            </a:pPr>
            <a:r>
              <a:rPr lang="en-US" sz="2000" b="1" dirty="0">
                <a:solidFill>
                  <a:srgbClr val="C00000"/>
                </a:solidFill>
              </a:rPr>
              <a:t>To view more than 20 coloring books with themes like:  prayer, sin, Jesus, God, and more visit</a:t>
            </a:r>
          </a:p>
          <a:p>
            <a:pPr algn="ctr" fontAlgn="auto">
              <a:spcAft>
                <a:spcPts val="0"/>
              </a:spcAft>
              <a:defRPr/>
            </a:pPr>
            <a:r>
              <a:rPr lang="en-US" sz="2000" dirty="0">
                <a:hlinkClick r:id="rId7"/>
              </a:rPr>
              <a:t>http://www.biblehome.org</a:t>
            </a:r>
            <a:endParaRPr lang="en-US" sz="2000" dirty="0"/>
          </a:p>
          <a:p>
            <a:pPr algn="ctr" fontAlgn="auto">
              <a:spcAft>
                <a:spcPts val="0"/>
              </a:spcAft>
              <a:buFont typeface="Arial" pitchFamily="34" charset="0"/>
              <a:buNone/>
              <a:defRPr/>
            </a:pPr>
            <a:endParaRPr lang="en-US" sz="2000"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pic>
        <p:nvPicPr>
          <p:cNvPr id="6" name="Picture 5" descr="nd5kj.jpg">
            <a:hlinkClick r:id="rId8"/>
          </p:cNvPr>
          <p:cNvPicPr>
            <a:picLocks noChangeAspect="1"/>
          </p:cNvPicPr>
          <p:nvPr/>
        </p:nvPicPr>
        <p:blipFill>
          <a:blip r:embed="rId9" cstate="print"/>
          <a:stretch>
            <a:fillRect/>
          </a:stretch>
        </p:blipFill>
        <p:spPr>
          <a:xfrm>
            <a:off x="4038600" y="228600"/>
            <a:ext cx="4869873" cy="6629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429000" cy="4343400"/>
          </a:xfrm>
          <a:solidFill>
            <a:srgbClr val="FDE3FA"/>
          </a:solidFill>
          <a:ln w="50800">
            <a:solidFill>
              <a:srgbClr val="F462E3"/>
            </a:solidFill>
          </a:ln>
        </p:spPr>
        <p:txBody>
          <a:bodyPr rtlCol="0">
            <a:noAutofit/>
          </a:bodyPr>
          <a:lstStyle/>
          <a:p>
            <a:pPr algn="ctr" fontAlgn="auto">
              <a:spcAft>
                <a:spcPts val="0"/>
              </a:spcAft>
              <a:defRPr/>
            </a:pPr>
            <a:br>
              <a:rPr lang="en-US" sz="1800" dirty="0">
                <a:solidFill>
                  <a:srgbClr val="007033"/>
                </a:solidFill>
                <a:latin typeface="Times New Roman" pitchFamily="18" charset="0"/>
                <a:cs typeface="Times New Roman" pitchFamily="18" charset="0"/>
              </a:rPr>
            </a:br>
            <a:br>
              <a:rPr lang="en-US" sz="1800" dirty="0">
                <a:solidFill>
                  <a:srgbClr val="007033"/>
                </a:solidFill>
                <a:latin typeface="Times New Roman" pitchFamily="18" charset="0"/>
                <a:cs typeface="Times New Roman" pitchFamily="18" charset="0"/>
              </a:rPr>
            </a:br>
            <a:r>
              <a:rPr lang="en-US" sz="1800" dirty="0">
                <a:solidFill>
                  <a:srgbClr val="007033"/>
                </a:solidFill>
                <a:latin typeface="Times New Roman" pitchFamily="18" charset="0"/>
                <a:cs typeface="Times New Roman" pitchFamily="18" charset="0"/>
              </a:rPr>
              <a:t>Some examples of </a:t>
            </a:r>
            <a:r>
              <a:rPr lang="en-US" sz="1800" dirty="0">
                <a:solidFill>
                  <a:srgbClr val="4C216D"/>
                </a:solidFill>
                <a:latin typeface="Times New Roman" pitchFamily="18" charset="0"/>
                <a:cs typeface="Times New Roman" pitchFamily="18" charset="0"/>
              </a:rPr>
              <a:t>God’s children </a:t>
            </a:r>
            <a:r>
              <a:rPr lang="en-US" sz="1800" dirty="0">
                <a:solidFill>
                  <a:srgbClr val="007033"/>
                </a:solidFill>
                <a:latin typeface="Times New Roman" pitchFamily="18" charset="0"/>
                <a:cs typeface="Times New Roman" pitchFamily="18" charset="0"/>
              </a:rPr>
              <a:t>who had family trouble are Joseph, Moses, Samuel, and Daniel.  Joseph’s whole mixed up family was mad all the time.  Moses did not get to live with the family he loved.  Samuel was so lonely God spoke to him personally.  Daniel was surrounded by ungodly people. </a:t>
            </a:r>
            <a:br>
              <a:rPr lang="en-US" sz="1800" dirty="0">
                <a:solidFill>
                  <a:srgbClr val="007033"/>
                </a:solidFill>
                <a:latin typeface="Times New Roman" pitchFamily="18" charset="0"/>
                <a:cs typeface="Times New Roman" pitchFamily="18" charset="0"/>
              </a:rPr>
            </a:br>
            <a:r>
              <a:rPr lang="en-US" sz="1800" dirty="0">
                <a:solidFill>
                  <a:srgbClr val="007033"/>
                </a:solidFill>
                <a:latin typeface="Times New Roman" pitchFamily="18" charset="0"/>
                <a:cs typeface="Times New Roman" pitchFamily="18" charset="0"/>
              </a:rPr>
              <a:t>God loved them all. </a:t>
            </a:r>
            <a:r>
              <a:rPr lang="en-US" sz="1000" dirty="0">
                <a:solidFill>
                  <a:srgbClr val="007033"/>
                </a:solidFill>
                <a:latin typeface="Times New Roman" pitchFamily="18" charset="0"/>
                <a:cs typeface="Times New Roman" pitchFamily="18" charset="0"/>
              </a:rPr>
              <a:t> </a:t>
            </a:r>
            <a:br>
              <a:rPr lang="en-US" sz="1000" dirty="0">
                <a:solidFill>
                  <a:srgbClr val="007033"/>
                </a:solidFill>
                <a:latin typeface="Times New Roman" pitchFamily="18" charset="0"/>
                <a:cs typeface="Times New Roman" pitchFamily="18" charset="0"/>
              </a:rPr>
            </a:br>
            <a:br>
              <a:rPr lang="en-US" sz="1800" dirty="0">
                <a:solidFill>
                  <a:srgbClr val="007033"/>
                </a:solidFill>
                <a:latin typeface="Times New Roman" pitchFamily="18" charset="0"/>
                <a:cs typeface="Times New Roman" pitchFamily="18" charset="0"/>
              </a:rPr>
            </a:br>
            <a:r>
              <a:rPr lang="en-US" sz="1800" dirty="0">
                <a:solidFill>
                  <a:srgbClr val="4C216D"/>
                </a:solidFill>
                <a:latin typeface="Times New Roman" pitchFamily="18" charset="0"/>
                <a:cs typeface="Times New Roman" pitchFamily="18" charset="0"/>
              </a:rPr>
              <a:t>Having family trouble does not put you at the bottom of God’s list.  It moves you to the top.</a:t>
            </a:r>
          </a:p>
        </p:txBody>
      </p:sp>
      <p:sp>
        <p:nvSpPr>
          <p:cNvPr id="4" name="Text Placeholder 3"/>
          <p:cNvSpPr>
            <a:spLocks noGrp="1"/>
          </p:cNvSpPr>
          <p:nvPr>
            <p:ph type="body" sz="half" idx="2"/>
          </p:nvPr>
        </p:nvSpPr>
        <p:spPr>
          <a:xfrm>
            <a:off x="0" y="4953000"/>
            <a:ext cx="3886200" cy="1905000"/>
          </a:xfrm>
        </p:spPr>
        <p:txBody>
          <a:bodyPr rtlCol="0">
            <a:normAutofit lnSpcReduction="10000"/>
          </a:bodyPr>
          <a:lstStyle/>
          <a:p>
            <a:pPr marL="342900" lvl="0" indent="-342900" algn="ctr" fontAlgn="auto">
              <a:spcAft>
                <a:spcPts val="0"/>
              </a:spcAft>
              <a:defRPr/>
            </a:pPr>
            <a:r>
              <a:rPr lang="en-US" sz="1800" b="1" dirty="0">
                <a:solidFill>
                  <a:srgbClr val="C00000"/>
                </a:solidFill>
                <a:latin typeface="Times New Roman" pitchFamily="18" charset="0"/>
                <a:cs typeface="Times New Roman" pitchFamily="18" charset="0"/>
              </a:rPr>
              <a:t>Click the page links to download this coloring page in</a:t>
            </a:r>
            <a:endParaRPr lang="en-US" sz="1800" b="1" dirty="0">
              <a:solidFill>
                <a:srgbClr val="C00000"/>
              </a:solidFill>
              <a:latin typeface="Times New Roman" pitchFamily="18" charset="0"/>
              <a:cs typeface="Times New Roman" pitchFamily="18" charset="0"/>
              <a:hlinkClick r:id="rId2" action="ppaction://hlinksldjump"/>
            </a:endParaRPr>
          </a:p>
          <a:p>
            <a:pPr marL="342900" lvl="0" indent="-342900" algn="ctr" fontAlgn="auto">
              <a:spcAft>
                <a:spcPts val="0"/>
              </a:spcAft>
              <a:defRPr/>
            </a:pPr>
            <a:r>
              <a:rPr lang="en-US" sz="1800" b="1" dirty="0">
                <a:solidFill>
                  <a:srgbClr val="477F31"/>
                </a:solidFill>
                <a:latin typeface="Times New Roman" pitchFamily="18" charset="0"/>
                <a:cs typeface="Times New Roman" pitchFamily="18" charset="0"/>
              </a:rPr>
              <a:t>The New English Translation:</a:t>
            </a:r>
          </a:p>
          <a:p>
            <a:pPr marL="342900" lvl="0" indent="-342900" algn="ctr" fontAlgn="auto">
              <a:spcAft>
                <a:spcPts val="0"/>
              </a:spcAft>
              <a:defRPr/>
            </a:pPr>
            <a:r>
              <a:rPr lang="en-US" sz="1600" dirty="0">
                <a:latin typeface="Times New Roman" pitchFamily="18" charset="0"/>
                <a:cs typeface="Times New Roman" pitchFamily="18" charset="0"/>
                <a:hlinkClick r:id="rId3"/>
              </a:rPr>
              <a:t>www.biblehome.org/pdf/setdiv/nd1ne6.pdf</a:t>
            </a:r>
            <a:endParaRPr lang="en-US" sz="1600" dirty="0">
              <a:latin typeface="Times New Roman" pitchFamily="18" charset="0"/>
              <a:cs typeface="Times New Roman" pitchFamily="18" charset="0"/>
            </a:endParaRPr>
          </a:p>
          <a:p>
            <a:pPr marL="342900" lvl="0" indent="-342900" algn="ctr" fontAlgn="auto">
              <a:spcAft>
                <a:spcPts val="0"/>
              </a:spcAft>
              <a:defRPr/>
            </a:pPr>
            <a:r>
              <a:rPr lang="en-US" sz="1800" b="1" dirty="0">
                <a:solidFill>
                  <a:srgbClr val="388B25"/>
                </a:solidFill>
                <a:latin typeface="Times New Roman" pitchFamily="18" charset="0"/>
                <a:cs typeface="Times New Roman" pitchFamily="18" charset="0"/>
              </a:rPr>
              <a:t>The King James Translation</a:t>
            </a:r>
            <a:r>
              <a:rPr lang="en-US" sz="1800" b="1" dirty="0">
                <a:solidFill>
                  <a:srgbClr val="388B25"/>
                </a:solidFill>
                <a:latin typeface="Times New Roman" pitchFamily="18" charset="0"/>
                <a:cs typeface="Times New Roman" pitchFamily="18" charset="0"/>
                <a:hlinkClick r:id="rId4"/>
              </a:rPr>
              <a:t>: </a:t>
            </a:r>
            <a:r>
              <a:rPr lang="en-US" sz="1600" dirty="0">
                <a:latin typeface="Times New Roman" pitchFamily="18" charset="0"/>
                <a:cs typeface="Times New Roman" pitchFamily="18" charset="0"/>
                <a:hlinkClick r:id="rId5"/>
              </a:rPr>
              <a:t>www.biblehome.org/pdf/setdiv/nd6kj.pdf</a:t>
            </a:r>
            <a:endParaRPr lang="en-US" sz="1600" dirty="0">
              <a:latin typeface="Times New Roman" pitchFamily="18" charset="0"/>
              <a:cs typeface="Times New Roman" pitchFamily="18" charset="0"/>
            </a:endParaRPr>
          </a:p>
          <a:p>
            <a:pPr algn="ctr" fontAlgn="auto">
              <a:spcAft>
                <a:spcPts val="0"/>
              </a:spcAft>
              <a:buFont typeface="Arial" pitchFamily="34" charset="0"/>
              <a:buNone/>
              <a:defRPr/>
            </a:pPr>
            <a:endParaRPr lang="en-US" sz="1800" dirty="0"/>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pic>
        <p:nvPicPr>
          <p:cNvPr id="1026" name="Picture 2">
            <a:hlinkClick r:id="rId5"/>
          </p:cNvPr>
          <p:cNvPicPr>
            <a:picLocks noChangeAspect="1" noChangeArrowheads="1"/>
          </p:cNvPicPr>
          <p:nvPr/>
        </p:nvPicPr>
        <p:blipFill>
          <a:blip r:embed="rId6" cstate="print"/>
          <a:srcRect/>
          <a:stretch>
            <a:fillRect/>
          </a:stretch>
        </p:blipFill>
        <p:spPr bwMode="auto">
          <a:xfrm>
            <a:off x="3886200" y="228600"/>
            <a:ext cx="5039591" cy="6629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3581400" cy="3429000"/>
          </a:xfrm>
          <a:solidFill>
            <a:srgbClr val="FFFFA7"/>
          </a:solidFill>
          <a:ln w="50800">
            <a:solidFill>
              <a:srgbClr val="FFD85D"/>
            </a:solidFill>
          </a:ln>
        </p:spPr>
        <p:txBody>
          <a:bodyPr rtlCol="0">
            <a:normAutofit fontScale="90000"/>
          </a:bodyPr>
          <a:lstStyle/>
          <a:p>
            <a:pPr algn="ctr" fontAlgn="auto">
              <a:spcAft>
                <a:spcPts val="0"/>
              </a:spcAft>
              <a:defRPr/>
            </a:pPr>
            <a:r>
              <a:rPr lang="en-US" sz="2800" dirty="0">
                <a:solidFill>
                  <a:srgbClr val="C40000"/>
                </a:solidFill>
              </a:rPr>
              <a:t>God’s help is only a prayer away.</a:t>
            </a:r>
            <a:br>
              <a:rPr lang="en-US" sz="2800" dirty="0">
                <a:solidFill>
                  <a:srgbClr val="C40000"/>
                </a:solidFill>
              </a:rPr>
            </a:br>
            <a:br>
              <a:rPr lang="en-US" sz="1100" dirty="0">
                <a:solidFill>
                  <a:srgbClr val="C40000"/>
                </a:solidFill>
              </a:rPr>
            </a:br>
            <a:r>
              <a:rPr lang="en-US" sz="2700" dirty="0">
                <a:solidFill>
                  <a:srgbClr val="C40000"/>
                </a:solidFill>
              </a:rPr>
              <a:t>Praying with your children matters.  It could be the start of a lifelong habit.</a:t>
            </a:r>
            <a:br>
              <a:rPr lang="en-US" sz="2700" dirty="0">
                <a:solidFill>
                  <a:srgbClr val="C40000"/>
                </a:solidFill>
              </a:rPr>
            </a:br>
            <a:br>
              <a:rPr lang="en-US" sz="1100" dirty="0">
                <a:solidFill>
                  <a:srgbClr val="C40000"/>
                </a:solidFill>
              </a:rPr>
            </a:br>
            <a:r>
              <a:rPr lang="en-US" sz="2700" dirty="0">
                <a:solidFill>
                  <a:srgbClr val="007033"/>
                </a:solidFill>
              </a:rPr>
              <a:t>Don’t make your children do without.  Visit</a:t>
            </a:r>
            <a:br>
              <a:rPr lang="en-US" sz="2700" dirty="0">
                <a:solidFill>
                  <a:srgbClr val="007033"/>
                </a:solidFill>
              </a:rPr>
            </a:br>
            <a:r>
              <a:rPr lang="en-US" sz="2700" dirty="0">
                <a:solidFill>
                  <a:srgbClr val="007033"/>
                </a:solidFill>
                <a:hlinkClick r:id="rId2"/>
              </a:rPr>
              <a:t>www.teachustopray.com</a:t>
            </a:r>
            <a:endParaRPr lang="en-US" dirty="0"/>
          </a:p>
        </p:txBody>
      </p:sp>
      <p:sp>
        <p:nvSpPr>
          <p:cNvPr id="7" name="Text Placeholder 3"/>
          <p:cNvSpPr>
            <a:spLocks noGrp="1"/>
          </p:cNvSpPr>
          <p:nvPr>
            <p:ph type="body" sz="half" idx="2"/>
          </p:nvPr>
        </p:nvSpPr>
        <p:spPr>
          <a:xfrm>
            <a:off x="381000" y="3733800"/>
            <a:ext cx="3505200" cy="3124200"/>
          </a:xfrm>
        </p:spPr>
        <p:txBody>
          <a:bodyPr rtlCol="0">
            <a:normAutofit fontScale="92500" lnSpcReduction="20000"/>
          </a:bodyPr>
          <a:lstStyle/>
          <a:p>
            <a:pPr marL="342900" lvl="0" indent="-342900" algn="ctr" fontAlgn="auto">
              <a:spcAft>
                <a:spcPts val="0"/>
              </a:spcAft>
              <a:defRPr/>
            </a:pPr>
            <a:r>
              <a:rPr lang="en-US" sz="1800" b="1" dirty="0">
                <a:solidFill>
                  <a:srgbClr val="C00000"/>
                </a:solidFill>
                <a:latin typeface="Times New Roman" pitchFamily="18" charset="0"/>
                <a:cs typeface="Times New Roman" pitchFamily="18" charset="0"/>
              </a:rPr>
              <a:t>Click the page links to download this coloring page in</a:t>
            </a:r>
            <a:endParaRPr lang="en-US" sz="1800" b="1" dirty="0">
              <a:solidFill>
                <a:srgbClr val="C00000"/>
              </a:solidFill>
              <a:latin typeface="Times New Roman" pitchFamily="18" charset="0"/>
              <a:cs typeface="Times New Roman" pitchFamily="18" charset="0"/>
              <a:hlinkClick r:id="rId3" action="ppaction://hlinksldjump"/>
            </a:endParaRPr>
          </a:p>
          <a:p>
            <a:pPr marL="342900" lvl="0" indent="-342900" algn="ctr" fontAlgn="auto">
              <a:spcAft>
                <a:spcPts val="0"/>
              </a:spcAft>
              <a:defRPr/>
            </a:pPr>
            <a:r>
              <a:rPr lang="en-US" sz="1800" b="1" dirty="0">
                <a:solidFill>
                  <a:srgbClr val="477F31"/>
                </a:solidFill>
                <a:latin typeface="Times New Roman" pitchFamily="18" charset="0"/>
                <a:cs typeface="Times New Roman" pitchFamily="18" charset="0"/>
              </a:rPr>
              <a:t>The New English Translation:</a:t>
            </a:r>
          </a:p>
          <a:p>
            <a:pPr marL="342900" lvl="0" indent="-342900" algn="ctr" fontAlgn="auto">
              <a:spcAft>
                <a:spcPts val="0"/>
              </a:spcAft>
              <a:defRPr/>
            </a:pPr>
            <a:r>
              <a:rPr lang="en-US" sz="1800" dirty="0">
                <a:latin typeface="Times New Roman" pitchFamily="18" charset="0"/>
                <a:cs typeface="Times New Roman" pitchFamily="18" charset="0"/>
                <a:hlinkClick r:id="rId4"/>
              </a:rPr>
              <a:t>www.biblehome.org/pdf/setdiv/nd1ne7.pdf</a:t>
            </a:r>
            <a:endParaRPr lang="en-US" sz="1800" dirty="0">
              <a:latin typeface="Times New Roman" pitchFamily="18" charset="0"/>
              <a:cs typeface="Times New Roman" pitchFamily="18" charset="0"/>
            </a:endParaRPr>
          </a:p>
          <a:p>
            <a:pPr marL="342900" lvl="0" indent="-342900" algn="ctr" fontAlgn="auto">
              <a:spcAft>
                <a:spcPts val="0"/>
              </a:spcAft>
              <a:defRPr/>
            </a:pPr>
            <a:r>
              <a:rPr lang="en-US" sz="1800" b="1" dirty="0">
                <a:solidFill>
                  <a:srgbClr val="388B25"/>
                </a:solidFill>
                <a:latin typeface="Times New Roman" pitchFamily="18" charset="0"/>
                <a:cs typeface="Times New Roman" pitchFamily="18" charset="0"/>
              </a:rPr>
              <a:t>The King James Translation</a:t>
            </a:r>
            <a:r>
              <a:rPr lang="en-US" sz="1800" b="1" dirty="0">
                <a:solidFill>
                  <a:srgbClr val="388B25"/>
                </a:solidFill>
                <a:latin typeface="Times New Roman" pitchFamily="18" charset="0"/>
                <a:cs typeface="Times New Roman" pitchFamily="18" charset="0"/>
                <a:hlinkClick r:id="rId5"/>
              </a:rPr>
              <a:t>: </a:t>
            </a:r>
            <a:r>
              <a:rPr lang="en-US" sz="1800" dirty="0">
                <a:latin typeface="Times New Roman" pitchFamily="18" charset="0"/>
                <a:cs typeface="Times New Roman" pitchFamily="18" charset="0"/>
                <a:hlinkClick r:id="rId6"/>
              </a:rPr>
              <a:t>www.biblehome.org/pdf/setdiv/nd7kj.pdf</a:t>
            </a:r>
            <a:endParaRPr lang="en-US" sz="1800" dirty="0">
              <a:latin typeface="Times New Roman" pitchFamily="18" charset="0"/>
              <a:cs typeface="Times New Roman" pitchFamily="18" charset="0"/>
            </a:endParaRPr>
          </a:p>
          <a:p>
            <a:pPr algn="ctr" fontAlgn="auto">
              <a:spcAft>
                <a:spcPts val="0"/>
              </a:spcAft>
              <a:defRPr/>
            </a:pPr>
            <a:r>
              <a:rPr lang="en-US" sz="1800" b="1" dirty="0">
                <a:solidFill>
                  <a:srgbClr val="C00000"/>
                </a:solidFill>
              </a:rPr>
              <a:t>To view more than 20 coloring books with themes like:  prayer, sin, Jesus, God, and more visit</a:t>
            </a:r>
          </a:p>
          <a:p>
            <a:pPr algn="ctr" fontAlgn="auto">
              <a:spcAft>
                <a:spcPts val="0"/>
              </a:spcAft>
              <a:defRPr/>
            </a:pPr>
            <a:r>
              <a:rPr lang="en-US" sz="1800" dirty="0">
                <a:hlinkClick r:id="rId7"/>
              </a:rPr>
              <a:t>http://www.biblehome.org</a:t>
            </a:r>
            <a:endParaRPr lang="en-US" dirty="0"/>
          </a:p>
        </p:txBody>
      </p:sp>
      <p:pic>
        <p:nvPicPr>
          <p:cNvPr id="8" name="Picture 7" descr="nd7kj.jpg">
            <a:hlinkClick r:id="rId8"/>
          </p:cNvPr>
          <p:cNvPicPr>
            <a:picLocks noChangeAspect="1"/>
          </p:cNvPicPr>
          <p:nvPr/>
        </p:nvPicPr>
        <p:blipFill>
          <a:blip r:embed="rId9" cstate="print"/>
          <a:stretch>
            <a:fillRect/>
          </a:stretch>
        </p:blipFill>
        <p:spPr>
          <a:xfrm>
            <a:off x="4114800" y="304800"/>
            <a:ext cx="4759037" cy="655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3429000" cy="3124200"/>
          </a:xfrm>
          <a:solidFill>
            <a:srgbClr val="DAF1B5"/>
          </a:solidFill>
          <a:ln w="50800">
            <a:solidFill>
              <a:srgbClr val="92D050">
                <a:alpha val="65000"/>
              </a:srgbClr>
            </a:solidFill>
          </a:ln>
        </p:spPr>
        <p:txBody>
          <a:bodyPr rtlCol="0">
            <a:normAutofit fontScale="90000"/>
          </a:bodyPr>
          <a:lstStyle/>
          <a:p>
            <a:pPr algn="ctr" fontAlgn="auto">
              <a:spcAft>
                <a:spcPts val="0"/>
              </a:spcAft>
              <a:defRPr/>
            </a:pPr>
            <a:br>
              <a:rPr lang="en-US" sz="800" dirty="0">
                <a:solidFill>
                  <a:srgbClr val="007033"/>
                </a:solidFill>
              </a:rPr>
            </a:br>
            <a:br>
              <a:rPr lang="en-US" sz="800" dirty="0">
                <a:solidFill>
                  <a:srgbClr val="007033"/>
                </a:solidFill>
              </a:rPr>
            </a:br>
            <a:br>
              <a:rPr lang="en-US" sz="800" dirty="0">
                <a:solidFill>
                  <a:srgbClr val="007033"/>
                </a:solidFill>
              </a:rPr>
            </a:br>
            <a:r>
              <a:rPr lang="en-US" dirty="0">
                <a:solidFill>
                  <a:srgbClr val="007033"/>
                </a:solidFill>
              </a:rPr>
              <a:t>Whether you say encourage or edify the idea is to build one another up.</a:t>
            </a:r>
            <a:r>
              <a:rPr lang="en-US" sz="800" dirty="0">
                <a:solidFill>
                  <a:srgbClr val="007033"/>
                </a:solidFill>
              </a:rPr>
              <a:t> </a:t>
            </a:r>
            <a:br>
              <a:rPr lang="en-US" sz="800" dirty="0">
                <a:solidFill>
                  <a:srgbClr val="007033"/>
                </a:solidFill>
              </a:rPr>
            </a:br>
            <a:br>
              <a:rPr lang="en-US" dirty="0">
                <a:solidFill>
                  <a:srgbClr val="007033"/>
                </a:solidFill>
              </a:rPr>
            </a:br>
            <a:r>
              <a:rPr lang="en-US" dirty="0">
                <a:solidFill>
                  <a:srgbClr val="007033"/>
                </a:solidFill>
              </a:rPr>
              <a:t>We hope a few at least who look at our coloring book will visit</a:t>
            </a:r>
            <a:br>
              <a:rPr lang="en-US" dirty="0">
                <a:solidFill>
                  <a:srgbClr val="007033"/>
                </a:solidFill>
              </a:rPr>
            </a:br>
            <a:r>
              <a:rPr lang="en-US" dirty="0">
                <a:solidFill>
                  <a:srgbClr val="007033"/>
                </a:solidFill>
                <a:hlinkClick r:id="rId2"/>
              </a:rPr>
              <a:t>www.blessmyfamily.com</a:t>
            </a:r>
            <a:r>
              <a:rPr lang="en-US" dirty="0">
                <a:solidFill>
                  <a:srgbClr val="007033"/>
                </a:solidFill>
              </a:rPr>
              <a:t> </a:t>
            </a:r>
            <a:br>
              <a:rPr lang="en-US" dirty="0">
                <a:solidFill>
                  <a:srgbClr val="007033"/>
                </a:solidFill>
              </a:rPr>
            </a:br>
            <a:br>
              <a:rPr lang="en-US" dirty="0">
                <a:solidFill>
                  <a:srgbClr val="007033"/>
                </a:solidFill>
              </a:rPr>
            </a:br>
            <a:r>
              <a:rPr lang="en-US" dirty="0">
                <a:solidFill>
                  <a:srgbClr val="007033"/>
                </a:solidFill>
              </a:rPr>
              <a:t>and use the pages  to bless your children.</a:t>
            </a:r>
            <a:br>
              <a:rPr lang="en-US" dirty="0">
                <a:solidFill>
                  <a:srgbClr val="007033"/>
                </a:solidFill>
              </a:rPr>
            </a:br>
            <a:endParaRPr lang="en-US" dirty="0"/>
          </a:p>
        </p:txBody>
      </p:sp>
      <p:sp>
        <p:nvSpPr>
          <p:cNvPr id="4" name="Text Placeholder 3"/>
          <p:cNvSpPr>
            <a:spLocks noGrp="1"/>
          </p:cNvSpPr>
          <p:nvPr>
            <p:ph type="body" sz="half" idx="2"/>
          </p:nvPr>
        </p:nvSpPr>
        <p:spPr>
          <a:xfrm>
            <a:off x="304800" y="3581400"/>
            <a:ext cx="3505200" cy="3276600"/>
          </a:xfrm>
        </p:spPr>
        <p:txBody>
          <a:bodyPr rtlCol="0">
            <a:normAutofit fontScale="92500" lnSpcReduction="10000"/>
          </a:bodyPr>
          <a:lstStyle/>
          <a:p>
            <a:pPr marL="342900" lvl="0" indent="-342900" algn="ctr" fontAlgn="auto">
              <a:spcAft>
                <a:spcPts val="0"/>
              </a:spcAft>
              <a:defRPr/>
            </a:pPr>
            <a:r>
              <a:rPr lang="en-US" sz="1800" b="1" dirty="0">
                <a:solidFill>
                  <a:srgbClr val="C00000"/>
                </a:solidFill>
                <a:latin typeface="Times New Roman" pitchFamily="18" charset="0"/>
                <a:cs typeface="Times New Roman" pitchFamily="18" charset="0"/>
              </a:rPr>
              <a:t>Click the page links to download this coloring page in</a:t>
            </a:r>
            <a:endParaRPr lang="en-US" sz="1800" b="1" dirty="0">
              <a:solidFill>
                <a:srgbClr val="C00000"/>
              </a:solidFill>
              <a:latin typeface="Times New Roman" pitchFamily="18" charset="0"/>
              <a:cs typeface="Times New Roman" pitchFamily="18" charset="0"/>
              <a:hlinkClick r:id="rId3" action="ppaction://hlinksldjump"/>
            </a:endParaRPr>
          </a:p>
          <a:p>
            <a:pPr marL="342900" lvl="0" indent="-342900" algn="ctr" fontAlgn="auto">
              <a:spcAft>
                <a:spcPts val="0"/>
              </a:spcAft>
              <a:defRPr/>
            </a:pPr>
            <a:r>
              <a:rPr lang="en-US" sz="1800" b="1" dirty="0">
                <a:solidFill>
                  <a:srgbClr val="477F31"/>
                </a:solidFill>
                <a:latin typeface="Times New Roman" pitchFamily="18" charset="0"/>
                <a:cs typeface="Times New Roman" pitchFamily="18" charset="0"/>
              </a:rPr>
              <a:t>The New English Translation:</a:t>
            </a:r>
          </a:p>
          <a:p>
            <a:pPr marL="342900" lvl="0" indent="-342900" algn="ctr" fontAlgn="auto">
              <a:spcAft>
                <a:spcPts val="0"/>
              </a:spcAft>
              <a:defRPr/>
            </a:pPr>
            <a:r>
              <a:rPr lang="en-US" sz="1800" dirty="0">
                <a:latin typeface="Times New Roman" pitchFamily="18" charset="0"/>
                <a:cs typeface="Times New Roman" pitchFamily="18" charset="0"/>
                <a:hlinkClick r:id="rId4"/>
              </a:rPr>
              <a:t>www.biblehome.org/pdf/setdiv/nd8net.pdf</a:t>
            </a:r>
            <a:endParaRPr lang="en-US" sz="1800" dirty="0">
              <a:latin typeface="Times New Roman" pitchFamily="18" charset="0"/>
              <a:cs typeface="Times New Roman" pitchFamily="18" charset="0"/>
            </a:endParaRPr>
          </a:p>
          <a:p>
            <a:pPr marL="342900" lvl="0" indent="-342900" algn="ctr" fontAlgn="auto">
              <a:spcAft>
                <a:spcPts val="0"/>
              </a:spcAft>
              <a:defRPr/>
            </a:pPr>
            <a:r>
              <a:rPr lang="en-US" sz="1800" b="1" dirty="0">
                <a:solidFill>
                  <a:srgbClr val="388B25"/>
                </a:solidFill>
                <a:latin typeface="Times New Roman" pitchFamily="18" charset="0"/>
                <a:cs typeface="Times New Roman" pitchFamily="18" charset="0"/>
              </a:rPr>
              <a:t>The King James Translation</a:t>
            </a:r>
            <a:r>
              <a:rPr lang="en-US" sz="1800" b="1" dirty="0">
                <a:solidFill>
                  <a:srgbClr val="388B25"/>
                </a:solidFill>
                <a:latin typeface="Times New Roman" pitchFamily="18" charset="0"/>
                <a:cs typeface="Times New Roman" pitchFamily="18" charset="0"/>
                <a:hlinkClick r:id="rId5"/>
              </a:rPr>
              <a:t>: </a:t>
            </a:r>
            <a:r>
              <a:rPr lang="en-US" sz="1800" dirty="0">
                <a:latin typeface="Times New Roman" pitchFamily="18" charset="0"/>
                <a:cs typeface="Times New Roman" pitchFamily="18" charset="0"/>
                <a:hlinkClick r:id="rId6"/>
              </a:rPr>
              <a:t>www.biblehome.org/pdf/setdiv/nd8kj.pdf</a:t>
            </a:r>
            <a:endParaRPr lang="en-US" sz="1800" dirty="0">
              <a:latin typeface="Times New Roman" pitchFamily="18" charset="0"/>
              <a:cs typeface="Times New Roman" pitchFamily="18" charset="0"/>
            </a:endParaRPr>
          </a:p>
          <a:p>
            <a:pPr algn="ctr" fontAlgn="auto">
              <a:spcAft>
                <a:spcPts val="0"/>
              </a:spcAft>
              <a:defRPr/>
            </a:pPr>
            <a:r>
              <a:rPr lang="en-US" sz="1800" b="1" dirty="0">
                <a:solidFill>
                  <a:srgbClr val="C00000"/>
                </a:solidFill>
              </a:rPr>
              <a:t>To view more than 20 coloring books with themes like:  prayer, sin, Jesus, God, and more visit</a:t>
            </a:r>
          </a:p>
          <a:p>
            <a:pPr algn="ctr" fontAlgn="auto">
              <a:spcAft>
                <a:spcPts val="0"/>
              </a:spcAft>
              <a:defRPr/>
            </a:pPr>
            <a:r>
              <a:rPr lang="en-US" sz="1800" dirty="0">
                <a:hlinkClick r:id="rId7"/>
              </a:rPr>
              <a:t>http://www.biblehome.org</a:t>
            </a:r>
            <a:endParaRPr lang="en-US" sz="2400" dirty="0">
              <a:latin typeface="Times New Roman" pitchFamily="18" charset="0"/>
              <a:cs typeface="Times New Roman" pitchFamily="18" charset="0"/>
            </a:endParaRPr>
          </a:p>
          <a:p>
            <a:pPr fontAlgn="auto">
              <a:spcAft>
                <a:spcPts val="0"/>
              </a:spcAft>
              <a:buFont typeface="Arial" pitchFamily="34" charset="0"/>
              <a:buNone/>
              <a:defRPr/>
            </a:pPr>
            <a:endParaRPr lang="en-US" dirty="0"/>
          </a:p>
          <a:p>
            <a:pPr fontAlgn="auto">
              <a:spcAft>
                <a:spcPts val="0"/>
              </a:spcAft>
              <a:buFont typeface="Arial" pitchFamily="34" charset="0"/>
              <a:buNone/>
              <a:defRPr/>
            </a:pPr>
            <a:endParaRPr lang="en-US" dirty="0"/>
          </a:p>
        </p:txBody>
      </p:sp>
      <p:pic>
        <p:nvPicPr>
          <p:cNvPr id="6" name="Picture 5" descr="nd8kj.jpg">
            <a:hlinkClick r:id="rId8"/>
          </p:cNvPr>
          <p:cNvPicPr>
            <a:picLocks noChangeAspect="1"/>
          </p:cNvPicPr>
          <p:nvPr/>
        </p:nvPicPr>
        <p:blipFill>
          <a:blip r:embed="rId9" cstate="print"/>
          <a:stretch>
            <a:fillRect/>
          </a:stretch>
        </p:blipFill>
        <p:spPr>
          <a:xfrm>
            <a:off x="3962400" y="304800"/>
            <a:ext cx="4911437" cy="6553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12369</TotalTime>
  <Words>2188</Words>
  <Application>Microsoft Office PowerPoint</Application>
  <PresentationFormat>On-screen Show (4:3)</PresentationFormat>
  <Paragraphs>131</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The years of life lost to the children of divorce (in the United States Alone) is the same as repeating the Oklahoma City Bombing 1,500 times a day every day of the year.  We hope and pray your church will reach out to these children. We pray also that your Sunday School leaders forward this slide show to one another and  visit www.childrenafterdivorce.com   This month’s coloring book is:  “God’s Healing for the Children of Divorce”</vt:lpstr>
      <vt:lpstr>PowerPoint Presentation</vt:lpstr>
      <vt:lpstr>    Turning away from God is the worst part of divorce.  Don’t let it happen to you.  Attend church this Sunday.   </vt:lpstr>
      <vt:lpstr>Most parents worry about the behavior of their children, drugs, sex, violence, school performance etc.  The real problem is the forces that MOTIVATE children to misbehave …fear, anger, loneliness,  hurt, loss.  The leader of the parade is usually fear.  This verse should be a foundation for every child of divorce. </vt:lpstr>
      <vt:lpstr>PowerPoint Presentation</vt:lpstr>
      <vt:lpstr> For some the winds of childhood are gentle breezes. Others live daily with hurricane force gales of fear, anger, loneliness, the breakup of their family…even death and war.  None of us, parent or child, knows what is ahead of us.  In the end all we have…any of us is: “Precious Promises. Don’t make your children do without. Visit www.bibleparent.com. </vt:lpstr>
      <vt:lpstr>  Some examples of God’s children who had family trouble are Joseph, Moses, Samuel, and Daniel.  Joseph’s whole mixed up family was mad all the time.  Moses did not get to live with the family he loved.  Samuel was so lonely God spoke to him personally.  Daniel was surrounded by ungodly people.  God loved them all.    Having family trouble does not put you at the bottom of God’s list.  It moves you to the top.</vt:lpstr>
      <vt:lpstr>God’s help is only a prayer away.  Praying with your children matters.  It could be the start of a lifelong habit.  Don’t make your children do without.  Visit www.teachustopray.com</vt:lpstr>
      <vt:lpstr>   Whether you say encourage or edify the idea is to build one another up.   We hope a few at least who look at our coloring book will visit www.blessmyfamily.com   and use the pages  to bless your children. </vt:lpstr>
      <vt:lpstr>A very good way to help children understand and believe God really is with them  is to send them out the door…every morning… with a Bible verse in their pocket.  We invite you to visit www.bibleparent.com  </vt:lpstr>
      <vt:lpstr>  Being loved and feeling loved are not always the same thing.    Ask yourself how you could make each of your children feel loved.  The answer is usually spending a little time with them…each day …at a set time</vt:lpstr>
      <vt:lpstr>Trusting God to help with our problems is not natural.  We have to work at it, especially when our problems are large ones.  First we admit it is too much for you.  Then we ask God for grace to TRUST him.  Once learned it is never forgotten and life becomes good again.</vt:lpstr>
      <vt:lpstr>Love your ex. The biggest monster for the children of divorce is learning to be two people, one for dad and one for mom.  Many many parents make the suffering worse by holding on to the anger that caused the divorce in the first place.    Spare your children. Love your ex.  God will help. It’s a command.</vt:lpstr>
      <vt:lpstr>PowerPoint Presentation</vt:lpstr>
      <vt:lpstr>   Forgiving is a very big word. It is however the only way we can be forgiven.   My favorite definition is: Giving up the right to get even …for small offenses and for large.   It is not forgetting the past.  It is clearing the way for your child’s future. </vt:lpstr>
      <vt:lpstr> The top three resiliency factors for the children of divorce are: *An intimate relationship with at least one adult. *Regular church attendance. *And deep personal faith. We hope you visit www.teachustopray.com and make a prayer jar. </vt:lpstr>
      <vt:lpstr>This is a mirror coloring page.  Color it and then hold it up to a mirror.  Ask God to help you understand.     Praying about Bible verses adds power.    We hope you color and pray.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j.charles white</cp:lastModifiedBy>
  <cp:revision>545</cp:revision>
  <dcterms:created xsi:type="dcterms:W3CDTF">2010-04-21T01:03:01Z</dcterms:created>
  <dcterms:modified xsi:type="dcterms:W3CDTF">2023-01-02T05:27:13Z</dcterms:modified>
</cp:coreProperties>
</file>